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 id="2147483689" r:id="rId3"/>
    <p:sldMasterId id="2147483695" r:id="rId4"/>
  </p:sldMasterIdLst>
  <p:notesMasterIdLst>
    <p:notesMasterId r:id="rId45"/>
  </p:notesMasterIdLst>
  <p:sldIdLst>
    <p:sldId id="256" r:id="rId5"/>
    <p:sldId id="677" r:id="rId6"/>
    <p:sldId id="600" r:id="rId7"/>
    <p:sldId id="625" r:id="rId8"/>
    <p:sldId id="626" r:id="rId9"/>
    <p:sldId id="627" r:id="rId10"/>
    <p:sldId id="707" r:id="rId11"/>
    <p:sldId id="616" r:id="rId12"/>
    <p:sldId id="708" r:id="rId13"/>
    <p:sldId id="709" r:id="rId14"/>
    <p:sldId id="710" r:id="rId15"/>
    <p:sldId id="634" r:id="rId16"/>
    <p:sldId id="638" r:id="rId17"/>
    <p:sldId id="636" r:id="rId18"/>
    <p:sldId id="639" r:id="rId19"/>
    <p:sldId id="640" r:id="rId20"/>
    <p:sldId id="642" r:id="rId21"/>
    <p:sldId id="643" r:id="rId22"/>
    <p:sldId id="1590" r:id="rId23"/>
    <p:sldId id="637" r:id="rId24"/>
    <p:sldId id="670" r:id="rId25"/>
    <p:sldId id="685" r:id="rId26"/>
    <p:sldId id="686" r:id="rId27"/>
    <p:sldId id="712" r:id="rId28"/>
    <p:sldId id="656" r:id="rId29"/>
    <p:sldId id="657" r:id="rId30"/>
    <p:sldId id="658" r:id="rId31"/>
    <p:sldId id="663" r:id="rId32"/>
    <p:sldId id="666" r:id="rId33"/>
    <p:sldId id="664" r:id="rId34"/>
    <p:sldId id="665" r:id="rId35"/>
    <p:sldId id="667" r:id="rId36"/>
    <p:sldId id="659" r:id="rId37"/>
    <p:sldId id="660" r:id="rId38"/>
    <p:sldId id="661" r:id="rId39"/>
    <p:sldId id="662" r:id="rId40"/>
    <p:sldId id="669" r:id="rId41"/>
    <p:sldId id="713" r:id="rId42"/>
    <p:sldId id="668" r:id="rId43"/>
    <p:sldId id="25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685BC84-1ED6-4C7A-9A97-BEE1DB81832A}">
          <p14:sldIdLst>
            <p14:sldId id="256"/>
            <p14:sldId id="677"/>
            <p14:sldId id="600"/>
            <p14:sldId id="625"/>
            <p14:sldId id="626"/>
            <p14:sldId id="627"/>
          </p14:sldIdLst>
        </p14:section>
        <p14:section name="Azure networking fundamentals" id="{556B8246-E351-4091-82F6-F22FA469A198}">
          <p14:sldIdLst>
            <p14:sldId id="707"/>
            <p14:sldId id="616"/>
            <p14:sldId id="708"/>
            <p14:sldId id="709"/>
            <p14:sldId id="710"/>
            <p14:sldId id="634"/>
            <p14:sldId id="638"/>
            <p14:sldId id="636"/>
            <p14:sldId id="639"/>
            <p14:sldId id="640"/>
            <p14:sldId id="642"/>
            <p14:sldId id="643"/>
            <p14:sldId id="1590"/>
            <p14:sldId id="637"/>
            <p14:sldId id="670"/>
            <p14:sldId id="685"/>
            <p14:sldId id="686"/>
          </p14:sldIdLst>
        </p14:section>
        <p14:section name="ER fundamentals" id="{4408DB82-C109-4BAC-9E46-32E12841BE58}">
          <p14:sldIdLst>
            <p14:sldId id="712"/>
            <p14:sldId id="656"/>
            <p14:sldId id="657"/>
            <p14:sldId id="658"/>
            <p14:sldId id="663"/>
            <p14:sldId id="666"/>
            <p14:sldId id="664"/>
            <p14:sldId id="665"/>
            <p14:sldId id="667"/>
            <p14:sldId id="659"/>
            <p14:sldId id="660"/>
            <p14:sldId id="661"/>
            <p14:sldId id="662"/>
            <p14:sldId id="669"/>
            <p14:sldId id="713"/>
            <p14:sldId id="668"/>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3A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26ADA1-559A-4365-A44E-C490E1FB8CB5}" v="36" dt="2019-10-10T23:21:13.3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04" d="100"/>
          <a:sy n="104" d="100"/>
        </p:scale>
        <p:origin x="7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Levy" userId="687b95b9-071c-46c3-8399-192c10b763c0" providerId="ADAL" clId="{0259E925-2F7A-4A05-93A2-303B6374F638}"/>
    <pc:docChg chg="undo redo custSel addSld delSld modSld sldOrd modSection">
      <pc:chgData name="Matthew Levy" userId="687b95b9-071c-46c3-8399-192c10b763c0" providerId="ADAL" clId="{0259E925-2F7A-4A05-93A2-303B6374F638}" dt="2019-10-10T23:21:13.349" v="251"/>
      <pc:docMkLst>
        <pc:docMk/>
      </pc:docMkLst>
      <pc:sldChg chg="modSp">
        <pc:chgData name="Matthew Levy" userId="687b95b9-071c-46c3-8399-192c10b763c0" providerId="ADAL" clId="{0259E925-2F7A-4A05-93A2-303B6374F638}" dt="2019-10-10T09:36:14.654" v="147" actId="20577"/>
        <pc:sldMkLst>
          <pc:docMk/>
          <pc:sldMk cId="1770972933" sldId="256"/>
        </pc:sldMkLst>
        <pc:spChg chg="mod">
          <ac:chgData name="Matthew Levy" userId="687b95b9-071c-46c3-8399-192c10b763c0" providerId="ADAL" clId="{0259E925-2F7A-4A05-93A2-303B6374F638}" dt="2019-10-10T09:34:34.586" v="15" actId="20577"/>
          <ac:spMkLst>
            <pc:docMk/>
            <pc:sldMk cId="1770972933" sldId="256"/>
            <ac:spMk id="2" creationId="{818F06F4-CACF-A44D-A083-5AE9783A19B0}"/>
          </ac:spMkLst>
        </pc:spChg>
        <pc:spChg chg="mod">
          <ac:chgData name="Matthew Levy" userId="687b95b9-071c-46c3-8399-192c10b763c0" providerId="ADAL" clId="{0259E925-2F7A-4A05-93A2-303B6374F638}" dt="2019-10-10T09:36:14.654" v="147" actId="20577"/>
          <ac:spMkLst>
            <pc:docMk/>
            <pc:sldMk cId="1770972933" sldId="256"/>
            <ac:spMk id="3" creationId="{8C9CDF67-DB8E-D142-9791-876662EF56EC}"/>
          </ac:spMkLst>
        </pc:spChg>
      </pc:sldChg>
      <pc:sldChg chg="add">
        <pc:chgData name="Matthew Levy" userId="687b95b9-071c-46c3-8399-192c10b763c0" providerId="ADAL" clId="{0259E925-2F7A-4A05-93A2-303B6374F638}" dt="2019-10-10T21:48:23.987" v="238"/>
        <pc:sldMkLst>
          <pc:docMk/>
          <pc:sldMk cId="759956958" sldId="600"/>
        </pc:sldMkLst>
      </pc:sldChg>
      <pc:sldChg chg="add ord">
        <pc:chgData name="Matthew Levy" userId="687b95b9-071c-46c3-8399-192c10b763c0" providerId="ADAL" clId="{0259E925-2F7A-4A05-93A2-303B6374F638}" dt="2019-10-10T22:51:15.218" v="243" actId="20578"/>
        <pc:sldMkLst>
          <pc:docMk/>
          <pc:sldMk cId="143891509" sldId="616"/>
        </pc:sldMkLst>
      </pc:sldChg>
      <pc:sldChg chg="add del">
        <pc:chgData name="Matthew Levy" userId="687b95b9-071c-46c3-8399-192c10b763c0" providerId="ADAL" clId="{0259E925-2F7A-4A05-93A2-303B6374F638}" dt="2019-10-10T22:50:44.514" v="242" actId="47"/>
        <pc:sldMkLst>
          <pc:docMk/>
          <pc:sldMk cId="944964599" sldId="620"/>
        </pc:sldMkLst>
      </pc:sldChg>
      <pc:sldChg chg="modSp add">
        <pc:chgData name="Matthew Levy" userId="687b95b9-071c-46c3-8399-192c10b763c0" providerId="ADAL" clId="{0259E925-2F7A-4A05-93A2-303B6374F638}" dt="2019-10-10T21:51:01.712" v="240" actId="20577"/>
        <pc:sldMkLst>
          <pc:docMk/>
          <pc:sldMk cId="849517920" sldId="625"/>
        </pc:sldMkLst>
        <pc:spChg chg="mod">
          <ac:chgData name="Matthew Levy" userId="687b95b9-071c-46c3-8399-192c10b763c0" providerId="ADAL" clId="{0259E925-2F7A-4A05-93A2-303B6374F638}" dt="2019-10-10T21:51:01.712" v="240" actId="20577"/>
          <ac:spMkLst>
            <pc:docMk/>
            <pc:sldMk cId="849517920" sldId="625"/>
            <ac:spMk id="5" creationId="{FD2A6A21-8E20-4B17-ACAE-76BAB74FC2C7}"/>
          </ac:spMkLst>
        </pc:spChg>
      </pc:sldChg>
      <pc:sldChg chg="modSp add setBg">
        <pc:chgData name="Matthew Levy" userId="687b95b9-071c-46c3-8399-192c10b763c0" providerId="ADAL" clId="{0259E925-2F7A-4A05-93A2-303B6374F638}" dt="2019-10-10T21:16:35.430" v="226"/>
        <pc:sldMkLst>
          <pc:docMk/>
          <pc:sldMk cId="570119316" sldId="626"/>
        </pc:sldMkLst>
        <pc:picChg chg="mod">
          <ac:chgData name="Matthew Levy" userId="687b95b9-071c-46c3-8399-192c10b763c0" providerId="ADAL" clId="{0259E925-2F7A-4A05-93A2-303B6374F638}" dt="2019-10-10T21:14:22.770" v="216" actId="1035"/>
          <ac:picMkLst>
            <pc:docMk/>
            <pc:sldMk cId="570119316" sldId="626"/>
            <ac:picMk id="6" creationId="{6F074F30-4561-426F-855C-931D0C2B78D8}"/>
          </ac:picMkLst>
        </pc:picChg>
      </pc:sldChg>
      <pc:sldChg chg="add">
        <pc:chgData name="Matthew Levy" userId="687b95b9-071c-46c3-8399-192c10b763c0" providerId="ADAL" clId="{0259E925-2F7A-4A05-93A2-303B6374F638}" dt="2019-10-10T21:13:48.380" v="215"/>
        <pc:sldMkLst>
          <pc:docMk/>
          <pc:sldMk cId="3346790918" sldId="627"/>
        </pc:sldMkLst>
      </pc:sldChg>
      <pc:sldChg chg="add del">
        <pc:chgData name="Matthew Levy" userId="687b95b9-071c-46c3-8399-192c10b763c0" providerId="ADAL" clId="{0259E925-2F7A-4A05-93A2-303B6374F638}" dt="2019-10-10T22:50:44.514" v="242" actId="47"/>
        <pc:sldMkLst>
          <pc:docMk/>
          <pc:sldMk cId="2058507554" sldId="632"/>
        </pc:sldMkLst>
      </pc:sldChg>
      <pc:sldChg chg="add del">
        <pc:chgData name="Matthew Levy" userId="687b95b9-071c-46c3-8399-192c10b763c0" providerId="ADAL" clId="{0259E925-2F7A-4A05-93A2-303B6374F638}" dt="2019-10-10T22:50:44.514" v="242" actId="47"/>
        <pc:sldMkLst>
          <pc:docMk/>
          <pc:sldMk cId="598369104" sldId="633"/>
        </pc:sldMkLst>
      </pc:sldChg>
      <pc:sldChg chg="add">
        <pc:chgData name="Matthew Levy" userId="687b95b9-071c-46c3-8399-192c10b763c0" providerId="ADAL" clId="{0259E925-2F7A-4A05-93A2-303B6374F638}" dt="2019-10-10T23:08:55.049" v="249"/>
        <pc:sldMkLst>
          <pc:docMk/>
          <pc:sldMk cId="4092822590" sldId="637"/>
        </pc:sldMkLst>
      </pc:sldChg>
      <pc:sldChg chg="add modTransition">
        <pc:chgData name="Matthew Levy" userId="687b95b9-071c-46c3-8399-192c10b763c0" providerId="ADAL" clId="{0259E925-2F7A-4A05-93A2-303B6374F638}" dt="2019-10-10T22:54:51.905" v="248"/>
        <pc:sldMkLst>
          <pc:docMk/>
          <pc:sldMk cId="4214218069" sldId="643"/>
        </pc:sldMkLst>
      </pc:sldChg>
      <pc:sldChg chg="add">
        <pc:chgData name="Matthew Levy" userId="687b95b9-071c-46c3-8399-192c10b763c0" providerId="ADAL" clId="{0259E925-2F7A-4A05-93A2-303B6374F638}" dt="2019-10-10T23:10:25.270" v="250"/>
        <pc:sldMkLst>
          <pc:docMk/>
          <pc:sldMk cId="3318812921" sldId="656"/>
        </pc:sldMkLst>
      </pc:sldChg>
      <pc:sldChg chg="add">
        <pc:chgData name="Matthew Levy" userId="687b95b9-071c-46c3-8399-192c10b763c0" providerId="ADAL" clId="{0259E925-2F7A-4A05-93A2-303B6374F638}" dt="2019-10-10T23:10:25.270" v="250"/>
        <pc:sldMkLst>
          <pc:docMk/>
          <pc:sldMk cId="3450129578" sldId="657"/>
        </pc:sldMkLst>
      </pc:sldChg>
      <pc:sldChg chg="add">
        <pc:chgData name="Matthew Levy" userId="687b95b9-071c-46c3-8399-192c10b763c0" providerId="ADAL" clId="{0259E925-2F7A-4A05-93A2-303B6374F638}" dt="2019-10-10T23:10:25.270" v="250"/>
        <pc:sldMkLst>
          <pc:docMk/>
          <pc:sldMk cId="3018837570" sldId="658"/>
        </pc:sldMkLst>
      </pc:sldChg>
      <pc:sldChg chg="add">
        <pc:chgData name="Matthew Levy" userId="687b95b9-071c-46c3-8399-192c10b763c0" providerId="ADAL" clId="{0259E925-2F7A-4A05-93A2-303B6374F638}" dt="2019-10-10T23:10:25.270" v="250"/>
        <pc:sldMkLst>
          <pc:docMk/>
          <pc:sldMk cId="2265809333" sldId="659"/>
        </pc:sldMkLst>
      </pc:sldChg>
      <pc:sldChg chg="add">
        <pc:chgData name="Matthew Levy" userId="687b95b9-071c-46c3-8399-192c10b763c0" providerId="ADAL" clId="{0259E925-2F7A-4A05-93A2-303B6374F638}" dt="2019-10-10T23:10:25.270" v="250"/>
        <pc:sldMkLst>
          <pc:docMk/>
          <pc:sldMk cId="3238850398" sldId="660"/>
        </pc:sldMkLst>
      </pc:sldChg>
      <pc:sldChg chg="add">
        <pc:chgData name="Matthew Levy" userId="687b95b9-071c-46c3-8399-192c10b763c0" providerId="ADAL" clId="{0259E925-2F7A-4A05-93A2-303B6374F638}" dt="2019-10-10T23:10:25.270" v="250"/>
        <pc:sldMkLst>
          <pc:docMk/>
          <pc:sldMk cId="3262282254" sldId="661"/>
        </pc:sldMkLst>
      </pc:sldChg>
      <pc:sldChg chg="add">
        <pc:chgData name="Matthew Levy" userId="687b95b9-071c-46c3-8399-192c10b763c0" providerId="ADAL" clId="{0259E925-2F7A-4A05-93A2-303B6374F638}" dt="2019-10-10T23:10:25.270" v="250"/>
        <pc:sldMkLst>
          <pc:docMk/>
          <pc:sldMk cId="3041775825" sldId="662"/>
        </pc:sldMkLst>
      </pc:sldChg>
      <pc:sldChg chg="add">
        <pc:chgData name="Matthew Levy" userId="687b95b9-071c-46c3-8399-192c10b763c0" providerId="ADAL" clId="{0259E925-2F7A-4A05-93A2-303B6374F638}" dt="2019-10-10T23:10:25.270" v="250"/>
        <pc:sldMkLst>
          <pc:docMk/>
          <pc:sldMk cId="4272267135" sldId="663"/>
        </pc:sldMkLst>
      </pc:sldChg>
      <pc:sldChg chg="add">
        <pc:chgData name="Matthew Levy" userId="687b95b9-071c-46c3-8399-192c10b763c0" providerId="ADAL" clId="{0259E925-2F7A-4A05-93A2-303B6374F638}" dt="2019-10-10T23:10:25.270" v="250"/>
        <pc:sldMkLst>
          <pc:docMk/>
          <pc:sldMk cId="272870001" sldId="664"/>
        </pc:sldMkLst>
      </pc:sldChg>
      <pc:sldChg chg="add">
        <pc:chgData name="Matthew Levy" userId="687b95b9-071c-46c3-8399-192c10b763c0" providerId="ADAL" clId="{0259E925-2F7A-4A05-93A2-303B6374F638}" dt="2019-10-10T23:10:25.270" v="250"/>
        <pc:sldMkLst>
          <pc:docMk/>
          <pc:sldMk cId="2934912841" sldId="665"/>
        </pc:sldMkLst>
      </pc:sldChg>
      <pc:sldChg chg="add">
        <pc:chgData name="Matthew Levy" userId="687b95b9-071c-46c3-8399-192c10b763c0" providerId="ADAL" clId="{0259E925-2F7A-4A05-93A2-303B6374F638}" dt="2019-10-10T23:10:25.270" v="250"/>
        <pc:sldMkLst>
          <pc:docMk/>
          <pc:sldMk cId="1313848646" sldId="666"/>
        </pc:sldMkLst>
      </pc:sldChg>
      <pc:sldChg chg="add">
        <pc:chgData name="Matthew Levy" userId="687b95b9-071c-46c3-8399-192c10b763c0" providerId="ADAL" clId="{0259E925-2F7A-4A05-93A2-303B6374F638}" dt="2019-10-10T23:10:25.270" v="250"/>
        <pc:sldMkLst>
          <pc:docMk/>
          <pc:sldMk cId="896081346" sldId="667"/>
        </pc:sldMkLst>
      </pc:sldChg>
      <pc:sldChg chg="add">
        <pc:chgData name="Matthew Levy" userId="687b95b9-071c-46c3-8399-192c10b763c0" providerId="ADAL" clId="{0259E925-2F7A-4A05-93A2-303B6374F638}" dt="2019-10-10T23:10:25.270" v="250"/>
        <pc:sldMkLst>
          <pc:docMk/>
          <pc:sldMk cId="1626902540" sldId="668"/>
        </pc:sldMkLst>
      </pc:sldChg>
      <pc:sldChg chg="add">
        <pc:chgData name="Matthew Levy" userId="687b95b9-071c-46c3-8399-192c10b763c0" providerId="ADAL" clId="{0259E925-2F7A-4A05-93A2-303B6374F638}" dt="2019-10-10T23:10:25.270" v="250"/>
        <pc:sldMkLst>
          <pc:docMk/>
          <pc:sldMk cId="2080377620" sldId="669"/>
        </pc:sldMkLst>
      </pc:sldChg>
      <pc:sldChg chg="add">
        <pc:chgData name="Matthew Levy" userId="687b95b9-071c-46c3-8399-192c10b763c0" providerId="ADAL" clId="{0259E925-2F7A-4A05-93A2-303B6374F638}" dt="2019-10-10T23:08:55.049" v="249"/>
        <pc:sldMkLst>
          <pc:docMk/>
          <pc:sldMk cId="3213266426" sldId="670"/>
        </pc:sldMkLst>
      </pc:sldChg>
      <pc:sldChg chg="addSp delSp modSp add del setBg">
        <pc:chgData name="Matthew Levy" userId="687b95b9-071c-46c3-8399-192c10b763c0" providerId="ADAL" clId="{0259E925-2F7A-4A05-93A2-303B6374F638}" dt="2019-10-10T21:49:17.798" v="239" actId="207"/>
        <pc:sldMkLst>
          <pc:docMk/>
          <pc:sldMk cId="3617659411" sldId="677"/>
        </pc:sldMkLst>
        <pc:spChg chg="add del">
          <ac:chgData name="Matthew Levy" userId="687b95b9-071c-46c3-8399-192c10b763c0" providerId="ADAL" clId="{0259E925-2F7A-4A05-93A2-303B6374F638}" dt="2019-10-10T21:13:31.298" v="214"/>
          <ac:spMkLst>
            <pc:docMk/>
            <pc:sldMk cId="3617659411" sldId="677"/>
            <ac:spMk id="12" creationId="{C9CAC2E7-1833-4C93-8FFC-6FE47A3531E6}"/>
          </ac:spMkLst>
        </pc:spChg>
        <pc:spChg chg="mod">
          <ac:chgData name="Matthew Levy" userId="687b95b9-071c-46c3-8399-192c10b763c0" providerId="ADAL" clId="{0259E925-2F7A-4A05-93A2-303B6374F638}" dt="2019-10-10T21:49:17.798" v="239" actId="207"/>
          <ac:spMkLst>
            <pc:docMk/>
            <pc:sldMk cId="3617659411" sldId="677"/>
            <ac:spMk id="30" creationId="{B6EB34D3-3C0A-C447-8F4F-0D52D1984080}"/>
          </ac:spMkLst>
        </pc:spChg>
        <pc:spChg chg="mod">
          <ac:chgData name="Matthew Levy" userId="687b95b9-071c-46c3-8399-192c10b763c0" providerId="ADAL" clId="{0259E925-2F7A-4A05-93A2-303B6374F638}" dt="2019-10-10T21:17:59.786" v="233" actId="14100"/>
          <ac:spMkLst>
            <pc:docMk/>
            <pc:sldMk cId="3617659411" sldId="677"/>
            <ac:spMk id="31" creationId="{BBFE7DDB-1CE1-EB49-AB63-355886E80D45}"/>
          </ac:spMkLst>
        </pc:spChg>
        <pc:spChg chg="del">
          <ac:chgData name="Matthew Levy" userId="687b95b9-071c-46c3-8399-192c10b763c0" providerId="ADAL" clId="{0259E925-2F7A-4A05-93A2-303B6374F638}" dt="2019-10-10T09:45:58.056" v="211" actId="478"/>
          <ac:spMkLst>
            <pc:docMk/>
            <pc:sldMk cId="3617659411" sldId="677"/>
            <ac:spMk id="528" creationId="{681A3DC8-EC88-441E-8A96-0BDBBC9096EB}"/>
          </ac:spMkLst>
        </pc:spChg>
        <pc:spChg chg="del mod">
          <ac:chgData name="Matthew Levy" userId="687b95b9-071c-46c3-8399-192c10b763c0" providerId="ADAL" clId="{0259E925-2F7A-4A05-93A2-303B6374F638}" dt="2019-10-10T09:44:31.855" v="188" actId="478"/>
          <ac:spMkLst>
            <pc:docMk/>
            <pc:sldMk cId="3617659411" sldId="677"/>
            <ac:spMk id="535" creationId="{2C8A619B-C4A5-43EA-9D6B-B9092460BC3F}"/>
          </ac:spMkLst>
        </pc:spChg>
        <pc:spChg chg="add del">
          <ac:chgData name="Matthew Levy" userId="687b95b9-071c-46c3-8399-192c10b763c0" providerId="ADAL" clId="{0259E925-2F7A-4A05-93A2-303B6374F638}" dt="2019-10-10T09:43:35.139" v="179" actId="478"/>
          <ac:spMkLst>
            <pc:docMk/>
            <pc:sldMk cId="3617659411" sldId="677"/>
            <ac:spMk id="537" creationId="{2DB2FA45-67A7-4912-99EA-3996A0BD44AD}"/>
          </ac:spMkLst>
        </pc:spChg>
        <pc:spChg chg="add del">
          <ac:chgData name="Matthew Levy" userId="687b95b9-071c-46c3-8399-192c10b763c0" providerId="ADAL" clId="{0259E925-2F7A-4A05-93A2-303B6374F638}" dt="2019-10-10T09:43:35.734" v="180" actId="478"/>
          <ac:spMkLst>
            <pc:docMk/>
            <pc:sldMk cId="3617659411" sldId="677"/>
            <ac:spMk id="538" creationId="{60D5AD9E-316C-401C-90A4-8EB722C530A9}"/>
          </ac:spMkLst>
        </pc:spChg>
        <pc:spChg chg="mod">
          <ac:chgData name="Matthew Levy" userId="687b95b9-071c-46c3-8399-192c10b763c0" providerId="ADAL" clId="{0259E925-2F7A-4A05-93A2-303B6374F638}" dt="2019-10-10T09:42:27.763" v="150" actId="207"/>
          <ac:spMkLst>
            <pc:docMk/>
            <pc:sldMk cId="3617659411" sldId="677"/>
            <ac:spMk id="539" creationId="{28D0FF5B-619F-4B0D-93EE-CBD62101D5AC}"/>
          </ac:spMkLst>
        </pc:spChg>
        <pc:spChg chg="add del">
          <ac:chgData name="Matthew Levy" userId="687b95b9-071c-46c3-8399-192c10b763c0" providerId="ADAL" clId="{0259E925-2F7A-4A05-93A2-303B6374F638}" dt="2019-10-10T09:43:36.199" v="181" actId="478"/>
          <ac:spMkLst>
            <pc:docMk/>
            <pc:sldMk cId="3617659411" sldId="677"/>
            <ac:spMk id="541" creationId="{7F4A074F-4906-4F9B-AD04-8FDB8B0CD0E7}"/>
          </ac:spMkLst>
        </pc:spChg>
        <pc:spChg chg="add mod">
          <ac:chgData name="Matthew Levy" userId="687b95b9-071c-46c3-8399-192c10b763c0" providerId="ADAL" clId="{0259E925-2F7A-4A05-93A2-303B6374F638}" dt="2019-10-10T09:45:38.293" v="209" actId="1076"/>
          <ac:spMkLst>
            <pc:docMk/>
            <pc:sldMk cId="3617659411" sldId="677"/>
            <ac:spMk id="1461" creationId="{BE213629-0B58-4C6F-9FCC-0586495FB51F}"/>
          </ac:spMkLst>
        </pc:spChg>
        <pc:spChg chg="add mod">
          <ac:chgData name="Matthew Levy" userId="687b95b9-071c-46c3-8399-192c10b763c0" providerId="ADAL" clId="{0259E925-2F7A-4A05-93A2-303B6374F638}" dt="2019-10-10T09:45:38.293" v="209" actId="1076"/>
          <ac:spMkLst>
            <pc:docMk/>
            <pc:sldMk cId="3617659411" sldId="677"/>
            <ac:spMk id="1462" creationId="{600B4A89-D7DA-4C3C-8270-007C74549708}"/>
          </ac:spMkLst>
        </pc:spChg>
        <pc:spChg chg="add mod">
          <ac:chgData name="Matthew Levy" userId="687b95b9-071c-46c3-8399-192c10b763c0" providerId="ADAL" clId="{0259E925-2F7A-4A05-93A2-303B6374F638}" dt="2019-10-10T09:46:16.554" v="212" actId="1076"/>
          <ac:spMkLst>
            <pc:docMk/>
            <pc:sldMk cId="3617659411" sldId="677"/>
            <ac:spMk id="1463" creationId="{7F27021E-E1AA-49DB-B65E-B1766AFCC018}"/>
          </ac:spMkLst>
        </pc:spChg>
        <pc:spChg chg="add mod">
          <ac:chgData name="Matthew Levy" userId="687b95b9-071c-46c3-8399-192c10b763c0" providerId="ADAL" clId="{0259E925-2F7A-4A05-93A2-303B6374F638}" dt="2019-10-10T09:46:16.554" v="212" actId="1076"/>
          <ac:spMkLst>
            <pc:docMk/>
            <pc:sldMk cId="3617659411" sldId="677"/>
            <ac:spMk id="1464" creationId="{D6660E3C-EDC1-4766-A4D3-36B5AFFAA145}"/>
          </ac:spMkLst>
        </pc:spChg>
        <pc:grpChg chg="mod">
          <ac:chgData name="Matthew Levy" userId="687b95b9-071c-46c3-8399-192c10b763c0" providerId="ADAL" clId="{0259E925-2F7A-4A05-93A2-303B6374F638}" dt="2019-10-10T21:17:45.717" v="232" actId="1076"/>
          <ac:grpSpMkLst>
            <pc:docMk/>
            <pc:sldMk cId="3617659411" sldId="677"/>
            <ac:grpSpMk id="3" creationId="{12DD8C1E-72D1-41CB-B549-FDD97510B290}"/>
          </ac:grpSpMkLst>
        </pc:grpChg>
        <pc:grpChg chg="mod">
          <ac:chgData name="Matthew Levy" userId="687b95b9-071c-46c3-8399-192c10b763c0" providerId="ADAL" clId="{0259E925-2F7A-4A05-93A2-303B6374F638}" dt="2019-10-10T21:17:45.717" v="232" actId="1076"/>
          <ac:grpSpMkLst>
            <pc:docMk/>
            <pc:sldMk cId="3617659411" sldId="677"/>
            <ac:grpSpMk id="4" creationId="{7D4E221C-A46C-40AE-ABE8-F955F082530E}"/>
          </ac:grpSpMkLst>
        </pc:grpChg>
        <pc:grpChg chg="mod">
          <ac:chgData name="Matthew Levy" userId="687b95b9-071c-46c3-8399-192c10b763c0" providerId="ADAL" clId="{0259E925-2F7A-4A05-93A2-303B6374F638}" dt="2019-10-10T21:17:45.717" v="232" actId="1076"/>
          <ac:grpSpMkLst>
            <pc:docMk/>
            <pc:sldMk cId="3617659411" sldId="677"/>
            <ac:grpSpMk id="14" creationId="{342000D7-7FB5-48A4-B1C7-50D9A775D2C5}"/>
          </ac:grpSpMkLst>
        </pc:grpChg>
        <pc:grpChg chg="mod">
          <ac:chgData name="Matthew Levy" userId="687b95b9-071c-46c3-8399-192c10b763c0" providerId="ADAL" clId="{0259E925-2F7A-4A05-93A2-303B6374F638}" dt="2019-10-10T21:17:45.717" v="232" actId="1076"/>
          <ac:grpSpMkLst>
            <pc:docMk/>
            <pc:sldMk cId="3617659411" sldId="677"/>
            <ac:grpSpMk id="28" creationId="{7EC1F660-9F18-467B-85A8-6F4B176B4B67}"/>
          </ac:grpSpMkLst>
        </pc:grpChg>
        <pc:grpChg chg="mod">
          <ac:chgData name="Matthew Levy" userId="687b95b9-071c-46c3-8399-192c10b763c0" providerId="ADAL" clId="{0259E925-2F7A-4A05-93A2-303B6374F638}" dt="2019-10-10T21:17:45.717" v="232" actId="1076"/>
          <ac:grpSpMkLst>
            <pc:docMk/>
            <pc:sldMk cId="3617659411" sldId="677"/>
            <ac:grpSpMk id="29" creationId="{296E00F6-4317-4E4E-AE1B-9256D84E3606}"/>
          </ac:grpSpMkLst>
        </pc:grpChg>
        <pc:grpChg chg="mod">
          <ac:chgData name="Matthew Levy" userId="687b95b9-071c-46c3-8399-192c10b763c0" providerId="ADAL" clId="{0259E925-2F7A-4A05-93A2-303B6374F638}" dt="2019-10-10T21:17:45.717" v="232" actId="1076"/>
          <ac:grpSpMkLst>
            <pc:docMk/>
            <pc:sldMk cId="3617659411" sldId="677"/>
            <ac:grpSpMk id="44" creationId="{FCD7B3E9-4F0C-4197-BCD6-B1AB2410CED5}"/>
          </ac:grpSpMkLst>
        </pc:grpChg>
        <pc:grpChg chg="mod">
          <ac:chgData name="Matthew Levy" userId="687b95b9-071c-46c3-8399-192c10b763c0" providerId="ADAL" clId="{0259E925-2F7A-4A05-93A2-303B6374F638}" dt="2019-10-10T21:17:45.717" v="232" actId="1076"/>
          <ac:grpSpMkLst>
            <pc:docMk/>
            <pc:sldMk cId="3617659411" sldId="677"/>
            <ac:grpSpMk id="45" creationId="{74578564-98EF-403B-B2EF-44DBB2E2467D}"/>
          </ac:grpSpMkLst>
        </pc:grpChg>
        <pc:grpChg chg="mod">
          <ac:chgData name="Matthew Levy" userId="687b95b9-071c-46c3-8399-192c10b763c0" providerId="ADAL" clId="{0259E925-2F7A-4A05-93A2-303B6374F638}" dt="2019-10-10T21:17:45.717" v="232" actId="1076"/>
          <ac:grpSpMkLst>
            <pc:docMk/>
            <pc:sldMk cId="3617659411" sldId="677"/>
            <ac:grpSpMk id="46" creationId="{5B2B7EDC-9334-4249-9099-1BEEE25F6349}"/>
          </ac:grpSpMkLst>
        </pc:grpChg>
        <pc:grpChg chg="mod">
          <ac:chgData name="Matthew Levy" userId="687b95b9-071c-46c3-8399-192c10b763c0" providerId="ADAL" clId="{0259E925-2F7A-4A05-93A2-303B6374F638}" dt="2019-10-10T21:17:45.717" v="232" actId="1076"/>
          <ac:grpSpMkLst>
            <pc:docMk/>
            <pc:sldMk cId="3617659411" sldId="677"/>
            <ac:grpSpMk id="49" creationId="{E47B0F9F-FBDD-47E1-9A5C-D45EA154C558}"/>
          </ac:grpSpMkLst>
        </pc:grpChg>
        <pc:grpChg chg="mod">
          <ac:chgData name="Matthew Levy" userId="687b95b9-071c-46c3-8399-192c10b763c0" providerId="ADAL" clId="{0259E925-2F7A-4A05-93A2-303B6374F638}" dt="2019-10-10T21:17:45.717" v="232" actId="1076"/>
          <ac:grpSpMkLst>
            <pc:docMk/>
            <pc:sldMk cId="3617659411" sldId="677"/>
            <ac:grpSpMk id="139" creationId="{E6525B3E-E792-4D23-BF83-D18733B434FA}"/>
          </ac:grpSpMkLst>
        </pc:grpChg>
        <pc:grpChg chg="mod">
          <ac:chgData name="Matthew Levy" userId="687b95b9-071c-46c3-8399-192c10b763c0" providerId="ADAL" clId="{0259E925-2F7A-4A05-93A2-303B6374F638}" dt="2019-10-10T21:17:45.717" v="232" actId="1076"/>
          <ac:grpSpMkLst>
            <pc:docMk/>
            <pc:sldMk cId="3617659411" sldId="677"/>
            <ac:grpSpMk id="140" creationId="{4C355997-B7FD-446D-B20C-88DD17B8A4E9}"/>
          </ac:grpSpMkLst>
        </pc:grpChg>
        <pc:grpChg chg="mod">
          <ac:chgData name="Matthew Levy" userId="687b95b9-071c-46c3-8399-192c10b763c0" providerId="ADAL" clId="{0259E925-2F7A-4A05-93A2-303B6374F638}" dt="2019-10-10T21:17:45.717" v="232" actId="1076"/>
          <ac:grpSpMkLst>
            <pc:docMk/>
            <pc:sldMk cId="3617659411" sldId="677"/>
            <ac:grpSpMk id="141" creationId="{2F9681BB-0424-48A4-BEC2-47EDDCBE424F}"/>
          </ac:grpSpMkLst>
        </pc:grpChg>
        <pc:grpChg chg="mod">
          <ac:chgData name="Matthew Levy" userId="687b95b9-071c-46c3-8399-192c10b763c0" providerId="ADAL" clId="{0259E925-2F7A-4A05-93A2-303B6374F638}" dt="2019-10-10T21:17:45.717" v="232" actId="1076"/>
          <ac:grpSpMkLst>
            <pc:docMk/>
            <pc:sldMk cId="3617659411" sldId="677"/>
            <ac:grpSpMk id="142" creationId="{42571542-DA89-4B75-8421-03E12DD78ED2}"/>
          </ac:grpSpMkLst>
        </pc:grpChg>
        <pc:grpChg chg="mod">
          <ac:chgData name="Matthew Levy" userId="687b95b9-071c-46c3-8399-192c10b763c0" providerId="ADAL" clId="{0259E925-2F7A-4A05-93A2-303B6374F638}" dt="2019-10-10T21:17:45.717" v="232" actId="1076"/>
          <ac:grpSpMkLst>
            <pc:docMk/>
            <pc:sldMk cId="3617659411" sldId="677"/>
            <ac:grpSpMk id="143" creationId="{8AEE6CDB-D3DF-4B8C-9577-926811D51DBF}"/>
          </ac:grpSpMkLst>
        </pc:grpChg>
        <pc:grpChg chg="mod">
          <ac:chgData name="Matthew Levy" userId="687b95b9-071c-46c3-8399-192c10b763c0" providerId="ADAL" clId="{0259E925-2F7A-4A05-93A2-303B6374F638}" dt="2019-10-10T21:17:45.717" v="232" actId="1076"/>
          <ac:grpSpMkLst>
            <pc:docMk/>
            <pc:sldMk cId="3617659411" sldId="677"/>
            <ac:grpSpMk id="144" creationId="{659C838B-4DB8-4E9C-A20C-E4F171F18D13}"/>
          </ac:grpSpMkLst>
        </pc:grpChg>
        <pc:grpChg chg="mod">
          <ac:chgData name="Matthew Levy" userId="687b95b9-071c-46c3-8399-192c10b763c0" providerId="ADAL" clId="{0259E925-2F7A-4A05-93A2-303B6374F638}" dt="2019-10-10T21:17:45.717" v="232" actId="1076"/>
          <ac:grpSpMkLst>
            <pc:docMk/>
            <pc:sldMk cId="3617659411" sldId="677"/>
            <ac:grpSpMk id="145" creationId="{E82E0CEB-A8FF-4039-B14F-99C1F02B6C93}"/>
          </ac:grpSpMkLst>
        </pc:grpChg>
        <pc:grpChg chg="mod">
          <ac:chgData name="Matthew Levy" userId="687b95b9-071c-46c3-8399-192c10b763c0" providerId="ADAL" clId="{0259E925-2F7A-4A05-93A2-303B6374F638}" dt="2019-10-10T21:17:45.717" v="232" actId="1076"/>
          <ac:grpSpMkLst>
            <pc:docMk/>
            <pc:sldMk cId="3617659411" sldId="677"/>
            <ac:grpSpMk id="146" creationId="{670287A4-F3E1-4477-8522-E049738CD9AE}"/>
          </ac:grpSpMkLst>
        </pc:grpChg>
        <pc:grpChg chg="mod">
          <ac:chgData name="Matthew Levy" userId="687b95b9-071c-46c3-8399-192c10b763c0" providerId="ADAL" clId="{0259E925-2F7A-4A05-93A2-303B6374F638}" dt="2019-10-10T21:17:45.717" v="232" actId="1076"/>
          <ac:grpSpMkLst>
            <pc:docMk/>
            <pc:sldMk cId="3617659411" sldId="677"/>
            <ac:grpSpMk id="147" creationId="{223F5EB1-E60D-4203-92C0-B3151CBDD93D}"/>
          </ac:grpSpMkLst>
        </pc:grpChg>
        <pc:grpChg chg="mod">
          <ac:chgData name="Matthew Levy" userId="687b95b9-071c-46c3-8399-192c10b763c0" providerId="ADAL" clId="{0259E925-2F7A-4A05-93A2-303B6374F638}" dt="2019-10-10T21:17:45.717" v="232" actId="1076"/>
          <ac:grpSpMkLst>
            <pc:docMk/>
            <pc:sldMk cId="3617659411" sldId="677"/>
            <ac:grpSpMk id="148" creationId="{496760CC-B9E3-48D1-BAF8-893A907E242C}"/>
          </ac:grpSpMkLst>
        </pc:grpChg>
        <pc:grpChg chg="mod">
          <ac:chgData name="Matthew Levy" userId="687b95b9-071c-46c3-8399-192c10b763c0" providerId="ADAL" clId="{0259E925-2F7A-4A05-93A2-303B6374F638}" dt="2019-10-10T21:17:45.717" v="232" actId="1076"/>
          <ac:grpSpMkLst>
            <pc:docMk/>
            <pc:sldMk cId="3617659411" sldId="677"/>
            <ac:grpSpMk id="149" creationId="{88183490-7DF7-4697-A0B4-FE0DCB95D1F6}"/>
          </ac:grpSpMkLst>
        </pc:grpChg>
        <pc:grpChg chg="mod">
          <ac:chgData name="Matthew Levy" userId="687b95b9-071c-46c3-8399-192c10b763c0" providerId="ADAL" clId="{0259E925-2F7A-4A05-93A2-303B6374F638}" dt="2019-10-10T21:17:45.717" v="232" actId="1076"/>
          <ac:grpSpMkLst>
            <pc:docMk/>
            <pc:sldMk cId="3617659411" sldId="677"/>
            <ac:grpSpMk id="150" creationId="{164708AE-1D1A-4CD7-88C3-E33E7A782CEA}"/>
          </ac:grpSpMkLst>
        </pc:grpChg>
        <pc:grpChg chg="mod">
          <ac:chgData name="Matthew Levy" userId="687b95b9-071c-46c3-8399-192c10b763c0" providerId="ADAL" clId="{0259E925-2F7A-4A05-93A2-303B6374F638}" dt="2019-10-10T21:17:45.717" v="232" actId="1076"/>
          <ac:grpSpMkLst>
            <pc:docMk/>
            <pc:sldMk cId="3617659411" sldId="677"/>
            <ac:grpSpMk id="151" creationId="{1C1030FD-7AAF-49EA-A3C9-01054E7697E1}"/>
          </ac:grpSpMkLst>
        </pc:grpChg>
        <pc:grpChg chg="mod">
          <ac:chgData name="Matthew Levy" userId="687b95b9-071c-46c3-8399-192c10b763c0" providerId="ADAL" clId="{0259E925-2F7A-4A05-93A2-303B6374F638}" dt="2019-10-10T21:17:45.717" v="232" actId="1076"/>
          <ac:grpSpMkLst>
            <pc:docMk/>
            <pc:sldMk cId="3617659411" sldId="677"/>
            <ac:grpSpMk id="152" creationId="{2DEBABF7-C644-42EC-9C30-2F33868C513D}"/>
          </ac:grpSpMkLst>
        </pc:grpChg>
        <pc:grpChg chg="mod">
          <ac:chgData name="Matthew Levy" userId="687b95b9-071c-46c3-8399-192c10b763c0" providerId="ADAL" clId="{0259E925-2F7A-4A05-93A2-303B6374F638}" dt="2019-10-10T21:17:45.717" v="232" actId="1076"/>
          <ac:grpSpMkLst>
            <pc:docMk/>
            <pc:sldMk cId="3617659411" sldId="677"/>
            <ac:grpSpMk id="153" creationId="{A8BEFDD8-C916-4A56-BF99-B274BE548D35}"/>
          </ac:grpSpMkLst>
        </pc:grpChg>
        <pc:grpChg chg="mod">
          <ac:chgData name="Matthew Levy" userId="687b95b9-071c-46c3-8399-192c10b763c0" providerId="ADAL" clId="{0259E925-2F7A-4A05-93A2-303B6374F638}" dt="2019-10-10T21:17:45.717" v="232" actId="1076"/>
          <ac:grpSpMkLst>
            <pc:docMk/>
            <pc:sldMk cId="3617659411" sldId="677"/>
            <ac:grpSpMk id="154" creationId="{1559A3A2-CD0F-4CE6-9F9D-813B47038D43}"/>
          </ac:grpSpMkLst>
        </pc:grpChg>
        <pc:grpChg chg="mod">
          <ac:chgData name="Matthew Levy" userId="687b95b9-071c-46c3-8399-192c10b763c0" providerId="ADAL" clId="{0259E925-2F7A-4A05-93A2-303B6374F638}" dt="2019-10-10T21:17:45.717" v="232" actId="1076"/>
          <ac:grpSpMkLst>
            <pc:docMk/>
            <pc:sldMk cId="3617659411" sldId="677"/>
            <ac:grpSpMk id="155" creationId="{3BBBC709-6E54-4ADD-982B-B4C992F57458}"/>
          </ac:grpSpMkLst>
        </pc:grpChg>
        <pc:grpChg chg="mod">
          <ac:chgData name="Matthew Levy" userId="687b95b9-071c-46c3-8399-192c10b763c0" providerId="ADAL" clId="{0259E925-2F7A-4A05-93A2-303B6374F638}" dt="2019-10-10T21:17:45.717" v="232" actId="1076"/>
          <ac:grpSpMkLst>
            <pc:docMk/>
            <pc:sldMk cId="3617659411" sldId="677"/>
            <ac:grpSpMk id="156" creationId="{A0C714B8-D008-4591-B284-1D72136B4EF7}"/>
          </ac:grpSpMkLst>
        </pc:grpChg>
        <pc:grpChg chg="mod">
          <ac:chgData name="Matthew Levy" userId="687b95b9-071c-46c3-8399-192c10b763c0" providerId="ADAL" clId="{0259E925-2F7A-4A05-93A2-303B6374F638}" dt="2019-10-10T21:17:45.717" v="232" actId="1076"/>
          <ac:grpSpMkLst>
            <pc:docMk/>
            <pc:sldMk cId="3617659411" sldId="677"/>
            <ac:grpSpMk id="157" creationId="{906D0B9C-1C1F-4E60-9B99-AFB8ED278752}"/>
          </ac:grpSpMkLst>
        </pc:grpChg>
        <pc:grpChg chg="mod">
          <ac:chgData name="Matthew Levy" userId="687b95b9-071c-46c3-8399-192c10b763c0" providerId="ADAL" clId="{0259E925-2F7A-4A05-93A2-303B6374F638}" dt="2019-10-10T21:17:45.717" v="232" actId="1076"/>
          <ac:grpSpMkLst>
            <pc:docMk/>
            <pc:sldMk cId="3617659411" sldId="677"/>
            <ac:grpSpMk id="158" creationId="{D95A7EFB-7315-43CC-9651-5EBAECAAC3F5}"/>
          </ac:grpSpMkLst>
        </pc:grpChg>
        <pc:grpChg chg="mod">
          <ac:chgData name="Matthew Levy" userId="687b95b9-071c-46c3-8399-192c10b763c0" providerId="ADAL" clId="{0259E925-2F7A-4A05-93A2-303B6374F638}" dt="2019-10-10T21:17:45.717" v="232" actId="1076"/>
          <ac:grpSpMkLst>
            <pc:docMk/>
            <pc:sldMk cId="3617659411" sldId="677"/>
            <ac:grpSpMk id="159" creationId="{A140ACC3-A453-4BD9-A673-30F86F1FD03A}"/>
          </ac:grpSpMkLst>
        </pc:grpChg>
        <pc:grpChg chg="mod">
          <ac:chgData name="Matthew Levy" userId="687b95b9-071c-46c3-8399-192c10b763c0" providerId="ADAL" clId="{0259E925-2F7A-4A05-93A2-303B6374F638}" dt="2019-10-10T21:17:45.717" v="232" actId="1076"/>
          <ac:grpSpMkLst>
            <pc:docMk/>
            <pc:sldMk cId="3617659411" sldId="677"/>
            <ac:grpSpMk id="160" creationId="{6CB3F229-BCCA-459F-8873-91C207FEBC31}"/>
          </ac:grpSpMkLst>
        </pc:grpChg>
        <pc:grpChg chg="mod">
          <ac:chgData name="Matthew Levy" userId="687b95b9-071c-46c3-8399-192c10b763c0" providerId="ADAL" clId="{0259E925-2F7A-4A05-93A2-303B6374F638}" dt="2019-10-10T21:17:45.717" v="232" actId="1076"/>
          <ac:grpSpMkLst>
            <pc:docMk/>
            <pc:sldMk cId="3617659411" sldId="677"/>
            <ac:grpSpMk id="161" creationId="{0FE8E90F-3284-421F-8F95-373B7725842D}"/>
          </ac:grpSpMkLst>
        </pc:grpChg>
        <pc:grpChg chg="mod">
          <ac:chgData name="Matthew Levy" userId="687b95b9-071c-46c3-8399-192c10b763c0" providerId="ADAL" clId="{0259E925-2F7A-4A05-93A2-303B6374F638}" dt="2019-10-10T21:17:45.717" v="232" actId="1076"/>
          <ac:grpSpMkLst>
            <pc:docMk/>
            <pc:sldMk cId="3617659411" sldId="677"/>
            <ac:grpSpMk id="162" creationId="{8B6E4EE6-58AE-46A6-8593-E4FD765B09B1}"/>
          </ac:grpSpMkLst>
        </pc:grpChg>
        <pc:grpChg chg="mod">
          <ac:chgData name="Matthew Levy" userId="687b95b9-071c-46c3-8399-192c10b763c0" providerId="ADAL" clId="{0259E925-2F7A-4A05-93A2-303B6374F638}" dt="2019-10-10T21:17:45.717" v="232" actId="1076"/>
          <ac:grpSpMkLst>
            <pc:docMk/>
            <pc:sldMk cId="3617659411" sldId="677"/>
            <ac:grpSpMk id="163" creationId="{E64DA297-C92C-4B0D-BE61-B47E56E0EDBF}"/>
          </ac:grpSpMkLst>
        </pc:grpChg>
        <pc:grpChg chg="mod">
          <ac:chgData name="Matthew Levy" userId="687b95b9-071c-46c3-8399-192c10b763c0" providerId="ADAL" clId="{0259E925-2F7A-4A05-93A2-303B6374F638}" dt="2019-10-10T21:17:45.717" v="232" actId="1076"/>
          <ac:grpSpMkLst>
            <pc:docMk/>
            <pc:sldMk cId="3617659411" sldId="677"/>
            <ac:grpSpMk id="164" creationId="{C5E995E7-F0E8-4671-8BC0-DE452984F0A5}"/>
          </ac:grpSpMkLst>
        </pc:grpChg>
        <pc:grpChg chg="mod">
          <ac:chgData name="Matthew Levy" userId="687b95b9-071c-46c3-8399-192c10b763c0" providerId="ADAL" clId="{0259E925-2F7A-4A05-93A2-303B6374F638}" dt="2019-10-10T21:17:45.717" v="232" actId="1076"/>
          <ac:grpSpMkLst>
            <pc:docMk/>
            <pc:sldMk cId="3617659411" sldId="677"/>
            <ac:grpSpMk id="165" creationId="{B41A40EF-3F11-402B-A194-82C2E9FEF9E1}"/>
          </ac:grpSpMkLst>
        </pc:grpChg>
        <pc:grpChg chg="mod">
          <ac:chgData name="Matthew Levy" userId="687b95b9-071c-46c3-8399-192c10b763c0" providerId="ADAL" clId="{0259E925-2F7A-4A05-93A2-303B6374F638}" dt="2019-10-10T21:17:45.717" v="232" actId="1076"/>
          <ac:grpSpMkLst>
            <pc:docMk/>
            <pc:sldMk cId="3617659411" sldId="677"/>
            <ac:grpSpMk id="166" creationId="{411CECC9-6F30-4D6F-BFC8-79044F8C60BF}"/>
          </ac:grpSpMkLst>
        </pc:grpChg>
        <pc:grpChg chg="mod">
          <ac:chgData name="Matthew Levy" userId="687b95b9-071c-46c3-8399-192c10b763c0" providerId="ADAL" clId="{0259E925-2F7A-4A05-93A2-303B6374F638}" dt="2019-10-10T21:17:45.717" v="232" actId="1076"/>
          <ac:grpSpMkLst>
            <pc:docMk/>
            <pc:sldMk cId="3617659411" sldId="677"/>
            <ac:grpSpMk id="167" creationId="{E5673F21-2381-4444-9D7E-8ADE2E194851}"/>
          </ac:grpSpMkLst>
        </pc:grpChg>
        <pc:grpChg chg="mod">
          <ac:chgData name="Matthew Levy" userId="687b95b9-071c-46c3-8399-192c10b763c0" providerId="ADAL" clId="{0259E925-2F7A-4A05-93A2-303B6374F638}" dt="2019-10-10T21:17:45.717" v="232" actId="1076"/>
          <ac:grpSpMkLst>
            <pc:docMk/>
            <pc:sldMk cId="3617659411" sldId="677"/>
            <ac:grpSpMk id="168" creationId="{3940343A-E080-49B3-8905-D0F75BADD419}"/>
          </ac:grpSpMkLst>
        </pc:grpChg>
        <pc:grpChg chg="mod">
          <ac:chgData name="Matthew Levy" userId="687b95b9-071c-46c3-8399-192c10b763c0" providerId="ADAL" clId="{0259E925-2F7A-4A05-93A2-303B6374F638}" dt="2019-10-10T21:17:45.717" v="232" actId="1076"/>
          <ac:grpSpMkLst>
            <pc:docMk/>
            <pc:sldMk cId="3617659411" sldId="677"/>
            <ac:grpSpMk id="169" creationId="{A0BD713D-4DA7-4797-8ADB-1DB6B170C5AC}"/>
          </ac:grpSpMkLst>
        </pc:grpChg>
        <pc:grpChg chg="mod">
          <ac:chgData name="Matthew Levy" userId="687b95b9-071c-46c3-8399-192c10b763c0" providerId="ADAL" clId="{0259E925-2F7A-4A05-93A2-303B6374F638}" dt="2019-10-10T21:17:45.717" v="232" actId="1076"/>
          <ac:grpSpMkLst>
            <pc:docMk/>
            <pc:sldMk cId="3617659411" sldId="677"/>
            <ac:grpSpMk id="170" creationId="{DB690C56-E3C4-4C86-9389-FDC41A66E09A}"/>
          </ac:grpSpMkLst>
        </pc:grpChg>
        <pc:grpChg chg="mod">
          <ac:chgData name="Matthew Levy" userId="687b95b9-071c-46c3-8399-192c10b763c0" providerId="ADAL" clId="{0259E925-2F7A-4A05-93A2-303B6374F638}" dt="2019-10-10T21:17:45.717" v="232" actId="1076"/>
          <ac:grpSpMkLst>
            <pc:docMk/>
            <pc:sldMk cId="3617659411" sldId="677"/>
            <ac:grpSpMk id="171" creationId="{BB135E03-92D7-41C8-8C76-078BD109A558}"/>
          </ac:grpSpMkLst>
        </pc:grpChg>
        <pc:grpChg chg="mod">
          <ac:chgData name="Matthew Levy" userId="687b95b9-071c-46c3-8399-192c10b763c0" providerId="ADAL" clId="{0259E925-2F7A-4A05-93A2-303B6374F638}" dt="2019-10-10T21:17:45.717" v="232" actId="1076"/>
          <ac:grpSpMkLst>
            <pc:docMk/>
            <pc:sldMk cId="3617659411" sldId="677"/>
            <ac:grpSpMk id="172" creationId="{A7254991-7E7E-49A8-BF06-46F6ED686AFE}"/>
          </ac:grpSpMkLst>
        </pc:grpChg>
        <pc:grpChg chg="mod">
          <ac:chgData name="Matthew Levy" userId="687b95b9-071c-46c3-8399-192c10b763c0" providerId="ADAL" clId="{0259E925-2F7A-4A05-93A2-303B6374F638}" dt="2019-10-10T21:17:45.717" v="232" actId="1076"/>
          <ac:grpSpMkLst>
            <pc:docMk/>
            <pc:sldMk cId="3617659411" sldId="677"/>
            <ac:grpSpMk id="173" creationId="{B456F4D1-C620-4B53-AE71-C593FD78B36D}"/>
          </ac:grpSpMkLst>
        </pc:grpChg>
        <pc:grpChg chg="mod">
          <ac:chgData name="Matthew Levy" userId="687b95b9-071c-46c3-8399-192c10b763c0" providerId="ADAL" clId="{0259E925-2F7A-4A05-93A2-303B6374F638}" dt="2019-10-10T21:17:45.717" v="232" actId="1076"/>
          <ac:grpSpMkLst>
            <pc:docMk/>
            <pc:sldMk cId="3617659411" sldId="677"/>
            <ac:grpSpMk id="174" creationId="{4C06F545-95EC-4FC6-B9E0-8C4574DA2827}"/>
          </ac:grpSpMkLst>
        </pc:grpChg>
        <pc:grpChg chg="mod">
          <ac:chgData name="Matthew Levy" userId="687b95b9-071c-46c3-8399-192c10b763c0" providerId="ADAL" clId="{0259E925-2F7A-4A05-93A2-303B6374F638}" dt="2019-10-10T21:17:45.717" v="232" actId="1076"/>
          <ac:grpSpMkLst>
            <pc:docMk/>
            <pc:sldMk cId="3617659411" sldId="677"/>
            <ac:grpSpMk id="175" creationId="{8388CFA7-1686-4EE2-AA8C-7F3219966652}"/>
          </ac:grpSpMkLst>
        </pc:grpChg>
        <pc:grpChg chg="mod">
          <ac:chgData name="Matthew Levy" userId="687b95b9-071c-46c3-8399-192c10b763c0" providerId="ADAL" clId="{0259E925-2F7A-4A05-93A2-303B6374F638}" dt="2019-10-10T21:17:45.717" v="232" actId="1076"/>
          <ac:grpSpMkLst>
            <pc:docMk/>
            <pc:sldMk cId="3617659411" sldId="677"/>
            <ac:grpSpMk id="176" creationId="{02F19947-2938-4F1A-99DB-BFC716920DCD}"/>
          </ac:grpSpMkLst>
        </pc:grpChg>
        <pc:grpChg chg="mod">
          <ac:chgData name="Matthew Levy" userId="687b95b9-071c-46c3-8399-192c10b763c0" providerId="ADAL" clId="{0259E925-2F7A-4A05-93A2-303B6374F638}" dt="2019-10-10T21:17:45.717" v="232" actId="1076"/>
          <ac:grpSpMkLst>
            <pc:docMk/>
            <pc:sldMk cId="3617659411" sldId="677"/>
            <ac:grpSpMk id="177" creationId="{A6F8C76B-A15A-426D-BE31-26E8437FC051}"/>
          </ac:grpSpMkLst>
        </pc:grpChg>
        <pc:grpChg chg="del">
          <ac:chgData name="Matthew Levy" userId="687b95b9-071c-46c3-8399-192c10b763c0" providerId="ADAL" clId="{0259E925-2F7A-4A05-93A2-303B6374F638}" dt="2019-10-10T09:44:31.855" v="188" actId="478"/>
          <ac:grpSpMkLst>
            <pc:docMk/>
            <pc:sldMk cId="3617659411" sldId="677"/>
            <ac:grpSpMk id="178" creationId="{ACE71090-49D7-411F-9D45-06467D5B5443}"/>
          </ac:grpSpMkLst>
        </pc:grpChg>
        <pc:grpChg chg="del">
          <ac:chgData name="Matthew Levy" userId="687b95b9-071c-46c3-8399-192c10b763c0" providerId="ADAL" clId="{0259E925-2F7A-4A05-93A2-303B6374F638}" dt="2019-10-10T09:45:58.056" v="211" actId="478"/>
          <ac:grpSpMkLst>
            <pc:docMk/>
            <pc:sldMk cId="3617659411" sldId="677"/>
            <ac:grpSpMk id="179" creationId="{2EE47DB7-52B5-4314-840E-33572C71E3C7}"/>
          </ac:grpSpMkLst>
        </pc:grpChg>
        <pc:grpChg chg="mod">
          <ac:chgData name="Matthew Levy" userId="687b95b9-071c-46c3-8399-192c10b763c0" providerId="ADAL" clId="{0259E925-2F7A-4A05-93A2-303B6374F638}" dt="2019-10-10T21:17:45.717" v="232" actId="1076"/>
          <ac:grpSpMkLst>
            <pc:docMk/>
            <pc:sldMk cId="3617659411" sldId="677"/>
            <ac:grpSpMk id="180" creationId="{90344DF9-A26D-44AC-A4DE-F2657D1E11B5}"/>
          </ac:grpSpMkLst>
        </pc:grpChg>
        <pc:grpChg chg="mod">
          <ac:chgData name="Matthew Levy" userId="687b95b9-071c-46c3-8399-192c10b763c0" providerId="ADAL" clId="{0259E925-2F7A-4A05-93A2-303B6374F638}" dt="2019-10-10T21:17:45.717" v="232" actId="1076"/>
          <ac:grpSpMkLst>
            <pc:docMk/>
            <pc:sldMk cId="3617659411" sldId="677"/>
            <ac:grpSpMk id="181" creationId="{5F12D1A2-BF5B-49CC-B6CF-8B35CDE17A85}"/>
          </ac:grpSpMkLst>
        </pc:grpChg>
        <pc:grpChg chg="mod">
          <ac:chgData name="Matthew Levy" userId="687b95b9-071c-46c3-8399-192c10b763c0" providerId="ADAL" clId="{0259E925-2F7A-4A05-93A2-303B6374F638}" dt="2019-10-10T21:17:45.717" v="232" actId="1076"/>
          <ac:grpSpMkLst>
            <pc:docMk/>
            <pc:sldMk cId="3617659411" sldId="677"/>
            <ac:grpSpMk id="182" creationId="{B14981C4-2F08-4FC6-BD0A-4247B1A93D88}"/>
          </ac:grpSpMkLst>
        </pc:grpChg>
        <pc:grpChg chg="mod">
          <ac:chgData name="Matthew Levy" userId="687b95b9-071c-46c3-8399-192c10b763c0" providerId="ADAL" clId="{0259E925-2F7A-4A05-93A2-303B6374F638}" dt="2019-10-10T21:17:45.717" v="232" actId="1076"/>
          <ac:grpSpMkLst>
            <pc:docMk/>
            <pc:sldMk cId="3617659411" sldId="677"/>
            <ac:grpSpMk id="183" creationId="{4D4926D5-22F0-4218-AE54-EDFBBED83094}"/>
          </ac:grpSpMkLst>
        </pc:grpChg>
        <pc:grpChg chg="mod">
          <ac:chgData name="Matthew Levy" userId="687b95b9-071c-46c3-8399-192c10b763c0" providerId="ADAL" clId="{0259E925-2F7A-4A05-93A2-303B6374F638}" dt="2019-10-10T21:17:45.717" v="232" actId="1076"/>
          <ac:grpSpMkLst>
            <pc:docMk/>
            <pc:sldMk cId="3617659411" sldId="677"/>
            <ac:grpSpMk id="184" creationId="{9C3DD55F-5CAC-4F98-9A55-75927BA178FF}"/>
          </ac:grpSpMkLst>
        </pc:grpChg>
        <pc:grpChg chg="mod">
          <ac:chgData name="Matthew Levy" userId="687b95b9-071c-46c3-8399-192c10b763c0" providerId="ADAL" clId="{0259E925-2F7A-4A05-93A2-303B6374F638}" dt="2019-10-10T21:17:45.717" v="232" actId="1076"/>
          <ac:grpSpMkLst>
            <pc:docMk/>
            <pc:sldMk cId="3617659411" sldId="677"/>
            <ac:grpSpMk id="185" creationId="{AB2A13B8-C288-48F5-9302-AC19270B5882}"/>
          </ac:grpSpMkLst>
        </pc:grpChg>
        <pc:grpChg chg="mod">
          <ac:chgData name="Matthew Levy" userId="687b95b9-071c-46c3-8399-192c10b763c0" providerId="ADAL" clId="{0259E925-2F7A-4A05-93A2-303B6374F638}" dt="2019-10-10T21:17:45.717" v="232" actId="1076"/>
          <ac:grpSpMkLst>
            <pc:docMk/>
            <pc:sldMk cId="3617659411" sldId="677"/>
            <ac:grpSpMk id="186" creationId="{99D5A371-84C8-486D-A55F-D6F1946EF235}"/>
          </ac:grpSpMkLst>
        </pc:grpChg>
        <pc:grpChg chg="mod">
          <ac:chgData name="Matthew Levy" userId="687b95b9-071c-46c3-8399-192c10b763c0" providerId="ADAL" clId="{0259E925-2F7A-4A05-93A2-303B6374F638}" dt="2019-10-10T21:17:45.717" v="232" actId="1076"/>
          <ac:grpSpMkLst>
            <pc:docMk/>
            <pc:sldMk cId="3617659411" sldId="677"/>
            <ac:grpSpMk id="187" creationId="{54A03C57-45C7-4678-833F-2012E7997D07}"/>
          </ac:grpSpMkLst>
        </pc:grpChg>
        <pc:grpChg chg="mod">
          <ac:chgData name="Matthew Levy" userId="687b95b9-071c-46c3-8399-192c10b763c0" providerId="ADAL" clId="{0259E925-2F7A-4A05-93A2-303B6374F638}" dt="2019-10-10T21:17:45.717" v="232" actId="1076"/>
          <ac:grpSpMkLst>
            <pc:docMk/>
            <pc:sldMk cId="3617659411" sldId="677"/>
            <ac:grpSpMk id="188" creationId="{211089C9-A32C-4C7D-A0BC-6AA8CBD460F3}"/>
          </ac:grpSpMkLst>
        </pc:grpChg>
        <pc:grpChg chg="mod">
          <ac:chgData name="Matthew Levy" userId="687b95b9-071c-46c3-8399-192c10b763c0" providerId="ADAL" clId="{0259E925-2F7A-4A05-93A2-303B6374F638}" dt="2019-10-10T21:17:45.717" v="232" actId="1076"/>
          <ac:grpSpMkLst>
            <pc:docMk/>
            <pc:sldMk cId="3617659411" sldId="677"/>
            <ac:grpSpMk id="189" creationId="{EB8ACCAB-F045-42C1-B76F-A1B4D71FAA51}"/>
          </ac:grpSpMkLst>
        </pc:grpChg>
        <pc:grpChg chg="mod">
          <ac:chgData name="Matthew Levy" userId="687b95b9-071c-46c3-8399-192c10b763c0" providerId="ADAL" clId="{0259E925-2F7A-4A05-93A2-303B6374F638}" dt="2019-10-10T21:17:45.717" v="232" actId="1076"/>
          <ac:grpSpMkLst>
            <pc:docMk/>
            <pc:sldMk cId="3617659411" sldId="677"/>
            <ac:grpSpMk id="190" creationId="{E12CA7F4-C043-4DE1-827B-C4FAC3C0D22E}"/>
          </ac:grpSpMkLst>
        </pc:grpChg>
        <pc:grpChg chg="mod">
          <ac:chgData name="Matthew Levy" userId="687b95b9-071c-46c3-8399-192c10b763c0" providerId="ADAL" clId="{0259E925-2F7A-4A05-93A2-303B6374F638}" dt="2019-10-10T21:17:45.717" v="232" actId="1076"/>
          <ac:grpSpMkLst>
            <pc:docMk/>
            <pc:sldMk cId="3617659411" sldId="677"/>
            <ac:grpSpMk id="191" creationId="{54BFE9C1-CC28-47D9-BE47-4E89EDE611F4}"/>
          </ac:grpSpMkLst>
        </pc:grpChg>
        <pc:grpChg chg="mod">
          <ac:chgData name="Matthew Levy" userId="687b95b9-071c-46c3-8399-192c10b763c0" providerId="ADAL" clId="{0259E925-2F7A-4A05-93A2-303B6374F638}" dt="2019-10-10T21:17:45.717" v="232" actId="1076"/>
          <ac:grpSpMkLst>
            <pc:docMk/>
            <pc:sldMk cId="3617659411" sldId="677"/>
            <ac:grpSpMk id="192" creationId="{CA7E24E3-0441-4EFB-8E12-33B39946408D}"/>
          </ac:grpSpMkLst>
        </pc:grpChg>
        <pc:grpChg chg="mod">
          <ac:chgData name="Matthew Levy" userId="687b95b9-071c-46c3-8399-192c10b763c0" providerId="ADAL" clId="{0259E925-2F7A-4A05-93A2-303B6374F638}" dt="2019-10-10T21:17:45.717" v="232" actId="1076"/>
          <ac:grpSpMkLst>
            <pc:docMk/>
            <pc:sldMk cId="3617659411" sldId="677"/>
            <ac:grpSpMk id="193" creationId="{984A609D-9B5C-477C-B9B7-71C4D14ED5CC}"/>
          </ac:grpSpMkLst>
        </pc:grpChg>
        <pc:grpChg chg="mod">
          <ac:chgData name="Matthew Levy" userId="687b95b9-071c-46c3-8399-192c10b763c0" providerId="ADAL" clId="{0259E925-2F7A-4A05-93A2-303B6374F638}" dt="2019-10-10T21:17:45.717" v="232" actId="1076"/>
          <ac:grpSpMkLst>
            <pc:docMk/>
            <pc:sldMk cId="3617659411" sldId="677"/>
            <ac:grpSpMk id="194" creationId="{AEF58C78-846B-4BE6-B249-DDEA26EDF0F7}"/>
          </ac:grpSpMkLst>
        </pc:grpChg>
        <pc:grpChg chg="mod">
          <ac:chgData name="Matthew Levy" userId="687b95b9-071c-46c3-8399-192c10b763c0" providerId="ADAL" clId="{0259E925-2F7A-4A05-93A2-303B6374F638}" dt="2019-10-10T21:17:45.717" v="232" actId="1076"/>
          <ac:grpSpMkLst>
            <pc:docMk/>
            <pc:sldMk cId="3617659411" sldId="677"/>
            <ac:grpSpMk id="195" creationId="{6555636E-4BEA-4580-800F-59257A27DD77}"/>
          </ac:grpSpMkLst>
        </pc:grpChg>
        <pc:grpChg chg="mod">
          <ac:chgData name="Matthew Levy" userId="687b95b9-071c-46c3-8399-192c10b763c0" providerId="ADAL" clId="{0259E925-2F7A-4A05-93A2-303B6374F638}" dt="2019-10-10T21:17:45.717" v="232" actId="1076"/>
          <ac:grpSpMkLst>
            <pc:docMk/>
            <pc:sldMk cId="3617659411" sldId="677"/>
            <ac:grpSpMk id="196" creationId="{4B0E8E88-6F50-4D31-9257-46A36DC33EEA}"/>
          </ac:grpSpMkLst>
        </pc:grpChg>
        <pc:grpChg chg="mod">
          <ac:chgData name="Matthew Levy" userId="687b95b9-071c-46c3-8399-192c10b763c0" providerId="ADAL" clId="{0259E925-2F7A-4A05-93A2-303B6374F638}" dt="2019-10-10T21:17:45.717" v="232" actId="1076"/>
          <ac:grpSpMkLst>
            <pc:docMk/>
            <pc:sldMk cId="3617659411" sldId="677"/>
            <ac:grpSpMk id="197" creationId="{E7557354-44F3-43BB-A4C8-E36BD02B1ADE}"/>
          </ac:grpSpMkLst>
        </pc:grpChg>
        <pc:grpChg chg="mod">
          <ac:chgData name="Matthew Levy" userId="687b95b9-071c-46c3-8399-192c10b763c0" providerId="ADAL" clId="{0259E925-2F7A-4A05-93A2-303B6374F638}" dt="2019-10-10T21:17:45.717" v="232" actId="1076"/>
          <ac:grpSpMkLst>
            <pc:docMk/>
            <pc:sldMk cId="3617659411" sldId="677"/>
            <ac:grpSpMk id="198" creationId="{3149C6D8-BFCB-42F6-BCC7-B53FA099AE09}"/>
          </ac:grpSpMkLst>
        </pc:grpChg>
        <pc:grpChg chg="mod">
          <ac:chgData name="Matthew Levy" userId="687b95b9-071c-46c3-8399-192c10b763c0" providerId="ADAL" clId="{0259E925-2F7A-4A05-93A2-303B6374F638}" dt="2019-10-10T21:17:45.717" v="232" actId="1076"/>
          <ac:grpSpMkLst>
            <pc:docMk/>
            <pc:sldMk cId="3617659411" sldId="677"/>
            <ac:grpSpMk id="199" creationId="{1732843F-8F74-4E35-9008-ADF90DB1C313}"/>
          </ac:grpSpMkLst>
        </pc:grpChg>
        <pc:grpChg chg="mod">
          <ac:chgData name="Matthew Levy" userId="687b95b9-071c-46c3-8399-192c10b763c0" providerId="ADAL" clId="{0259E925-2F7A-4A05-93A2-303B6374F638}" dt="2019-10-10T21:17:45.717" v="232" actId="1076"/>
          <ac:grpSpMkLst>
            <pc:docMk/>
            <pc:sldMk cId="3617659411" sldId="677"/>
            <ac:grpSpMk id="200" creationId="{A4CF4FEB-8EEB-433A-99E4-21F02A96A187}"/>
          </ac:grpSpMkLst>
        </pc:grpChg>
        <pc:grpChg chg="mod">
          <ac:chgData name="Matthew Levy" userId="687b95b9-071c-46c3-8399-192c10b763c0" providerId="ADAL" clId="{0259E925-2F7A-4A05-93A2-303B6374F638}" dt="2019-10-10T21:17:45.717" v="232" actId="1076"/>
          <ac:grpSpMkLst>
            <pc:docMk/>
            <pc:sldMk cId="3617659411" sldId="677"/>
            <ac:grpSpMk id="201" creationId="{1789CA11-BF51-45D6-9D80-E1391FE7FE36}"/>
          </ac:grpSpMkLst>
        </pc:grpChg>
        <pc:grpChg chg="mod">
          <ac:chgData name="Matthew Levy" userId="687b95b9-071c-46c3-8399-192c10b763c0" providerId="ADAL" clId="{0259E925-2F7A-4A05-93A2-303B6374F638}" dt="2019-10-10T21:17:45.717" v="232" actId="1076"/>
          <ac:grpSpMkLst>
            <pc:docMk/>
            <pc:sldMk cId="3617659411" sldId="677"/>
            <ac:grpSpMk id="202" creationId="{0422E425-C5B6-4B51-B292-FC9783F10DA1}"/>
          </ac:grpSpMkLst>
        </pc:grpChg>
        <pc:grpChg chg="mod">
          <ac:chgData name="Matthew Levy" userId="687b95b9-071c-46c3-8399-192c10b763c0" providerId="ADAL" clId="{0259E925-2F7A-4A05-93A2-303B6374F638}" dt="2019-10-10T21:17:45.717" v="232" actId="1076"/>
          <ac:grpSpMkLst>
            <pc:docMk/>
            <pc:sldMk cId="3617659411" sldId="677"/>
            <ac:grpSpMk id="203" creationId="{FE4F1D51-0E11-4016-9D6C-70ACBEC19726}"/>
          </ac:grpSpMkLst>
        </pc:grpChg>
        <pc:grpChg chg="mod">
          <ac:chgData name="Matthew Levy" userId="687b95b9-071c-46c3-8399-192c10b763c0" providerId="ADAL" clId="{0259E925-2F7A-4A05-93A2-303B6374F638}" dt="2019-10-10T21:17:45.717" v="232" actId="1076"/>
          <ac:grpSpMkLst>
            <pc:docMk/>
            <pc:sldMk cId="3617659411" sldId="677"/>
            <ac:grpSpMk id="204" creationId="{43C15A48-E909-4406-BC41-57B9B3D2F578}"/>
          </ac:grpSpMkLst>
        </pc:grpChg>
        <pc:grpChg chg="mod">
          <ac:chgData name="Matthew Levy" userId="687b95b9-071c-46c3-8399-192c10b763c0" providerId="ADAL" clId="{0259E925-2F7A-4A05-93A2-303B6374F638}" dt="2019-10-10T21:17:45.717" v="232" actId="1076"/>
          <ac:grpSpMkLst>
            <pc:docMk/>
            <pc:sldMk cId="3617659411" sldId="677"/>
            <ac:grpSpMk id="205" creationId="{25945D72-258C-4890-B213-D071DBEB3458}"/>
          </ac:grpSpMkLst>
        </pc:grpChg>
        <pc:grpChg chg="mod">
          <ac:chgData name="Matthew Levy" userId="687b95b9-071c-46c3-8399-192c10b763c0" providerId="ADAL" clId="{0259E925-2F7A-4A05-93A2-303B6374F638}" dt="2019-10-10T21:17:45.717" v="232" actId="1076"/>
          <ac:grpSpMkLst>
            <pc:docMk/>
            <pc:sldMk cId="3617659411" sldId="677"/>
            <ac:grpSpMk id="206" creationId="{1B0778B9-F2B7-4603-9481-E33F93FD0B1F}"/>
          </ac:grpSpMkLst>
        </pc:grpChg>
        <pc:grpChg chg="mod">
          <ac:chgData name="Matthew Levy" userId="687b95b9-071c-46c3-8399-192c10b763c0" providerId="ADAL" clId="{0259E925-2F7A-4A05-93A2-303B6374F638}" dt="2019-10-10T21:17:45.717" v="232" actId="1076"/>
          <ac:grpSpMkLst>
            <pc:docMk/>
            <pc:sldMk cId="3617659411" sldId="677"/>
            <ac:grpSpMk id="207" creationId="{A7DC0C7C-0E9A-4572-9E04-83B8E7B36A18}"/>
          </ac:grpSpMkLst>
        </pc:grpChg>
        <pc:grpChg chg="mod">
          <ac:chgData name="Matthew Levy" userId="687b95b9-071c-46c3-8399-192c10b763c0" providerId="ADAL" clId="{0259E925-2F7A-4A05-93A2-303B6374F638}" dt="2019-10-10T21:17:45.717" v="232" actId="1076"/>
          <ac:grpSpMkLst>
            <pc:docMk/>
            <pc:sldMk cId="3617659411" sldId="677"/>
            <ac:grpSpMk id="208" creationId="{669B561A-BC96-4901-A58B-41C5B2732A21}"/>
          </ac:grpSpMkLst>
        </pc:grpChg>
        <pc:grpChg chg="mod">
          <ac:chgData name="Matthew Levy" userId="687b95b9-071c-46c3-8399-192c10b763c0" providerId="ADAL" clId="{0259E925-2F7A-4A05-93A2-303B6374F638}" dt="2019-10-10T21:17:45.717" v="232" actId="1076"/>
          <ac:grpSpMkLst>
            <pc:docMk/>
            <pc:sldMk cId="3617659411" sldId="677"/>
            <ac:grpSpMk id="209" creationId="{936BA826-9304-421D-8C4E-87829AA29C60}"/>
          </ac:grpSpMkLst>
        </pc:grpChg>
        <pc:grpChg chg="mod">
          <ac:chgData name="Matthew Levy" userId="687b95b9-071c-46c3-8399-192c10b763c0" providerId="ADAL" clId="{0259E925-2F7A-4A05-93A2-303B6374F638}" dt="2019-10-10T21:17:45.717" v="232" actId="1076"/>
          <ac:grpSpMkLst>
            <pc:docMk/>
            <pc:sldMk cId="3617659411" sldId="677"/>
            <ac:grpSpMk id="210" creationId="{A299B49D-7CBF-4858-A1DD-A98DF217ED9C}"/>
          </ac:grpSpMkLst>
        </pc:grpChg>
        <pc:grpChg chg="mod">
          <ac:chgData name="Matthew Levy" userId="687b95b9-071c-46c3-8399-192c10b763c0" providerId="ADAL" clId="{0259E925-2F7A-4A05-93A2-303B6374F638}" dt="2019-10-10T21:17:45.717" v="232" actId="1076"/>
          <ac:grpSpMkLst>
            <pc:docMk/>
            <pc:sldMk cId="3617659411" sldId="677"/>
            <ac:grpSpMk id="211" creationId="{060E4832-D670-4C4A-A836-0699843A7AAA}"/>
          </ac:grpSpMkLst>
        </pc:grpChg>
        <pc:grpChg chg="mod">
          <ac:chgData name="Matthew Levy" userId="687b95b9-071c-46c3-8399-192c10b763c0" providerId="ADAL" clId="{0259E925-2F7A-4A05-93A2-303B6374F638}" dt="2019-10-10T21:17:45.717" v="232" actId="1076"/>
          <ac:grpSpMkLst>
            <pc:docMk/>
            <pc:sldMk cId="3617659411" sldId="677"/>
            <ac:grpSpMk id="212" creationId="{901D52A4-FEED-433F-B3BC-6A29626F588F}"/>
          </ac:grpSpMkLst>
        </pc:grpChg>
        <pc:grpChg chg="mod">
          <ac:chgData name="Matthew Levy" userId="687b95b9-071c-46c3-8399-192c10b763c0" providerId="ADAL" clId="{0259E925-2F7A-4A05-93A2-303B6374F638}" dt="2019-10-10T21:17:45.717" v="232" actId="1076"/>
          <ac:grpSpMkLst>
            <pc:docMk/>
            <pc:sldMk cId="3617659411" sldId="677"/>
            <ac:grpSpMk id="213" creationId="{8010BCB5-8FE8-49AB-B488-36946D835944}"/>
          </ac:grpSpMkLst>
        </pc:grpChg>
        <pc:grpChg chg="mod">
          <ac:chgData name="Matthew Levy" userId="687b95b9-071c-46c3-8399-192c10b763c0" providerId="ADAL" clId="{0259E925-2F7A-4A05-93A2-303B6374F638}" dt="2019-10-10T21:17:45.717" v="232" actId="1076"/>
          <ac:grpSpMkLst>
            <pc:docMk/>
            <pc:sldMk cId="3617659411" sldId="677"/>
            <ac:grpSpMk id="214" creationId="{B20FAF65-1B9F-4BC0-809B-65FC69CD89BE}"/>
          </ac:grpSpMkLst>
        </pc:grpChg>
        <pc:grpChg chg="mod">
          <ac:chgData name="Matthew Levy" userId="687b95b9-071c-46c3-8399-192c10b763c0" providerId="ADAL" clId="{0259E925-2F7A-4A05-93A2-303B6374F638}" dt="2019-10-10T21:17:45.717" v="232" actId="1076"/>
          <ac:grpSpMkLst>
            <pc:docMk/>
            <pc:sldMk cId="3617659411" sldId="677"/>
            <ac:grpSpMk id="215" creationId="{18ED622D-2442-4EB1-9BB3-E1D41E1CFD85}"/>
          </ac:grpSpMkLst>
        </pc:grpChg>
        <pc:grpChg chg="mod">
          <ac:chgData name="Matthew Levy" userId="687b95b9-071c-46c3-8399-192c10b763c0" providerId="ADAL" clId="{0259E925-2F7A-4A05-93A2-303B6374F638}" dt="2019-10-10T21:17:45.717" v="232" actId="1076"/>
          <ac:grpSpMkLst>
            <pc:docMk/>
            <pc:sldMk cId="3617659411" sldId="677"/>
            <ac:grpSpMk id="216" creationId="{FD969AF4-DDF0-477B-A2F2-6256EFF2A5BF}"/>
          </ac:grpSpMkLst>
        </pc:grpChg>
        <pc:grpChg chg="mod">
          <ac:chgData name="Matthew Levy" userId="687b95b9-071c-46c3-8399-192c10b763c0" providerId="ADAL" clId="{0259E925-2F7A-4A05-93A2-303B6374F638}" dt="2019-10-10T21:17:45.717" v="232" actId="1076"/>
          <ac:grpSpMkLst>
            <pc:docMk/>
            <pc:sldMk cId="3617659411" sldId="677"/>
            <ac:grpSpMk id="217" creationId="{0B8BF873-0E91-4675-A281-96695D28905A}"/>
          </ac:grpSpMkLst>
        </pc:grpChg>
        <pc:grpChg chg="mod">
          <ac:chgData name="Matthew Levy" userId="687b95b9-071c-46c3-8399-192c10b763c0" providerId="ADAL" clId="{0259E925-2F7A-4A05-93A2-303B6374F638}" dt="2019-10-10T21:17:45.717" v="232" actId="1076"/>
          <ac:grpSpMkLst>
            <pc:docMk/>
            <pc:sldMk cId="3617659411" sldId="677"/>
            <ac:grpSpMk id="218" creationId="{E3271C7D-9926-4ABB-B87A-4C22D891B331}"/>
          </ac:grpSpMkLst>
        </pc:grpChg>
        <pc:grpChg chg="mod">
          <ac:chgData name="Matthew Levy" userId="687b95b9-071c-46c3-8399-192c10b763c0" providerId="ADAL" clId="{0259E925-2F7A-4A05-93A2-303B6374F638}" dt="2019-10-10T21:17:45.717" v="232" actId="1076"/>
          <ac:grpSpMkLst>
            <pc:docMk/>
            <pc:sldMk cId="3617659411" sldId="677"/>
            <ac:grpSpMk id="219" creationId="{7E1649B5-CDFC-4087-AB36-A24C5CF2DC85}"/>
          </ac:grpSpMkLst>
        </pc:grpChg>
        <pc:grpChg chg="mod">
          <ac:chgData name="Matthew Levy" userId="687b95b9-071c-46c3-8399-192c10b763c0" providerId="ADAL" clId="{0259E925-2F7A-4A05-93A2-303B6374F638}" dt="2019-10-10T21:17:45.717" v="232" actId="1076"/>
          <ac:grpSpMkLst>
            <pc:docMk/>
            <pc:sldMk cId="3617659411" sldId="677"/>
            <ac:grpSpMk id="220" creationId="{99EC19B6-910F-4B7E-B808-B47DF83A825F}"/>
          </ac:grpSpMkLst>
        </pc:grpChg>
        <pc:grpChg chg="mod">
          <ac:chgData name="Matthew Levy" userId="687b95b9-071c-46c3-8399-192c10b763c0" providerId="ADAL" clId="{0259E925-2F7A-4A05-93A2-303B6374F638}" dt="2019-10-10T21:17:45.717" v="232" actId="1076"/>
          <ac:grpSpMkLst>
            <pc:docMk/>
            <pc:sldMk cId="3617659411" sldId="677"/>
            <ac:grpSpMk id="221" creationId="{036B6C9A-55C7-4576-868E-206D9EEE6D2D}"/>
          </ac:grpSpMkLst>
        </pc:grpChg>
        <pc:grpChg chg="mod">
          <ac:chgData name="Matthew Levy" userId="687b95b9-071c-46c3-8399-192c10b763c0" providerId="ADAL" clId="{0259E925-2F7A-4A05-93A2-303B6374F638}" dt="2019-10-10T21:17:45.717" v="232" actId="1076"/>
          <ac:grpSpMkLst>
            <pc:docMk/>
            <pc:sldMk cId="3617659411" sldId="677"/>
            <ac:grpSpMk id="222" creationId="{F54DD44B-32C6-414D-9413-D4E8291127C4}"/>
          </ac:grpSpMkLst>
        </pc:grpChg>
        <pc:grpChg chg="mod">
          <ac:chgData name="Matthew Levy" userId="687b95b9-071c-46c3-8399-192c10b763c0" providerId="ADAL" clId="{0259E925-2F7A-4A05-93A2-303B6374F638}" dt="2019-10-10T21:17:45.717" v="232" actId="1076"/>
          <ac:grpSpMkLst>
            <pc:docMk/>
            <pc:sldMk cId="3617659411" sldId="677"/>
            <ac:grpSpMk id="223" creationId="{437D9578-F9A4-4C26-9A64-614141C533AD}"/>
          </ac:grpSpMkLst>
        </pc:grpChg>
        <pc:grpChg chg="mod">
          <ac:chgData name="Matthew Levy" userId="687b95b9-071c-46c3-8399-192c10b763c0" providerId="ADAL" clId="{0259E925-2F7A-4A05-93A2-303B6374F638}" dt="2019-10-10T21:17:45.717" v="232" actId="1076"/>
          <ac:grpSpMkLst>
            <pc:docMk/>
            <pc:sldMk cId="3617659411" sldId="677"/>
            <ac:grpSpMk id="224" creationId="{2DBAC749-F0B9-4C26-9F35-2869F58D27D9}"/>
          </ac:grpSpMkLst>
        </pc:grpChg>
        <pc:grpChg chg="mod">
          <ac:chgData name="Matthew Levy" userId="687b95b9-071c-46c3-8399-192c10b763c0" providerId="ADAL" clId="{0259E925-2F7A-4A05-93A2-303B6374F638}" dt="2019-10-10T21:17:45.717" v="232" actId="1076"/>
          <ac:grpSpMkLst>
            <pc:docMk/>
            <pc:sldMk cId="3617659411" sldId="677"/>
            <ac:grpSpMk id="225" creationId="{AE7954A4-FF79-4F14-B54B-7FE7D7962D8C}"/>
          </ac:grpSpMkLst>
        </pc:grpChg>
        <pc:grpChg chg="mod">
          <ac:chgData name="Matthew Levy" userId="687b95b9-071c-46c3-8399-192c10b763c0" providerId="ADAL" clId="{0259E925-2F7A-4A05-93A2-303B6374F638}" dt="2019-10-10T21:17:45.717" v="232" actId="1076"/>
          <ac:grpSpMkLst>
            <pc:docMk/>
            <pc:sldMk cId="3617659411" sldId="677"/>
            <ac:grpSpMk id="226" creationId="{BD78CD94-37D0-40A0-B986-9D033E066EE6}"/>
          </ac:grpSpMkLst>
        </pc:grpChg>
        <pc:grpChg chg="mod">
          <ac:chgData name="Matthew Levy" userId="687b95b9-071c-46c3-8399-192c10b763c0" providerId="ADAL" clId="{0259E925-2F7A-4A05-93A2-303B6374F638}" dt="2019-10-10T21:17:45.717" v="232" actId="1076"/>
          <ac:grpSpMkLst>
            <pc:docMk/>
            <pc:sldMk cId="3617659411" sldId="677"/>
            <ac:grpSpMk id="227" creationId="{DBF42A3D-BB4D-4705-9466-3C21F5B9443B}"/>
          </ac:grpSpMkLst>
        </pc:grpChg>
        <pc:grpChg chg="mod">
          <ac:chgData name="Matthew Levy" userId="687b95b9-071c-46c3-8399-192c10b763c0" providerId="ADAL" clId="{0259E925-2F7A-4A05-93A2-303B6374F638}" dt="2019-10-10T21:17:45.717" v="232" actId="1076"/>
          <ac:grpSpMkLst>
            <pc:docMk/>
            <pc:sldMk cId="3617659411" sldId="677"/>
            <ac:grpSpMk id="228" creationId="{B8D5D9AE-40F4-4F29-998C-B9F1D9F5322E}"/>
          </ac:grpSpMkLst>
        </pc:grpChg>
        <pc:grpChg chg="mod">
          <ac:chgData name="Matthew Levy" userId="687b95b9-071c-46c3-8399-192c10b763c0" providerId="ADAL" clId="{0259E925-2F7A-4A05-93A2-303B6374F638}" dt="2019-10-10T21:17:45.717" v="232" actId="1076"/>
          <ac:grpSpMkLst>
            <pc:docMk/>
            <pc:sldMk cId="3617659411" sldId="677"/>
            <ac:grpSpMk id="229" creationId="{80460710-C620-4CA6-B6F2-2CE108DB0979}"/>
          </ac:grpSpMkLst>
        </pc:grpChg>
        <pc:grpChg chg="mod">
          <ac:chgData name="Matthew Levy" userId="687b95b9-071c-46c3-8399-192c10b763c0" providerId="ADAL" clId="{0259E925-2F7A-4A05-93A2-303B6374F638}" dt="2019-10-10T21:17:45.717" v="232" actId="1076"/>
          <ac:grpSpMkLst>
            <pc:docMk/>
            <pc:sldMk cId="3617659411" sldId="677"/>
            <ac:grpSpMk id="281" creationId="{C081F516-46D3-43DC-BA2E-C0D2152C90BC}"/>
          </ac:grpSpMkLst>
        </pc:grpChg>
        <pc:grpChg chg="mod">
          <ac:chgData name="Matthew Levy" userId="687b95b9-071c-46c3-8399-192c10b763c0" providerId="ADAL" clId="{0259E925-2F7A-4A05-93A2-303B6374F638}" dt="2019-10-10T21:17:45.717" v="232" actId="1076"/>
          <ac:grpSpMkLst>
            <pc:docMk/>
            <pc:sldMk cId="3617659411" sldId="677"/>
            <ac:grpSpMk id="288" creationId="{8339AA8A-A275-48D1-AD8B-35619CF54EC3}"/>
          </ac:grpSpMkLst>
        </pc:grpChg>
        <pc:grpChg chg="mod">
          <ac:chgData name="Matthew Levy" userId="687b95b9-071c-46c3-8399-192c10b763c0" providerId="ADAL" clId="{0259E925-2F7A-4A05-93A2-303B6374F638}" dt="2019-10-10T21:17:45.717" v="232" actId="1076"/>
          <ac:grpSpMkLst>
            <pc:docMk/>
            <pc:sldMk cId="3617659411" sldId="677"/>
            <ac:grpSpMk id="295" creationId="{33C2F1C4-0828-4161-B790-6CA3DD8A4DE9}"/>
          </ac:grpSpMkLst>
        </pc:grpChg>
        <pc:grpChg chg="mod">
          <ac:chgData name="Matthew Levy" userId="687b95b9-071c-46c3-8399-192c10b763c0" providerId="ADAL" clId="{0259E925-2F7A-4A05-93A2-303B6374F638}" dt="2019-10-10T21:17:45.717" v="232" actId="1076"/>
          <ac:grpSpMkLst>
            <pc:docMk/>
            <pc:sldMk cId="3617659411" sldId="677"/>
            <ac:grpSpMk id="302" creationId="{6F7FA7F7-4FDA-4A25-9960-5B6A5C8563B1}"/>
          </ac:grpSpMkLst>
        </pc:grpChg>
        <pc:grpChg chg="mod">
          <ac:chgData name="Matthew Levy" userId="687b95b9-071c-46c3-8399-192c10b763c0" providerId="ADAL" clId="{0259E925-2F7A-4A05-93A2-303B6374F638}" dt="2019-10-10T21:17:45.717" v="232" actId="1076"/>
          <ac:grpSpMkLst>
            <pc:docMk/>
            <pc:sldMk cId="3617659411" sldId="677"/>
            <ac:grpSpMk id="315" creationId="{BA5FB4B3-8166-4025-A360-BD7236D874B8}"/>
          </ac:grpSpMkLst>
        </pc:grpChg>
        <pc:grpChg chg="mod">
          <ac:chgData name="Matthew Levy" userId="687b95b9-071c-46c3-8399-192c10b763c0" providerId="ADAL" clId="{0259E925-2F7A-4A05-93A2-303B6374F638}" dt="2019-10-10T21:17:45.717" v="232" actId="1076"/>
          <ac:grpSpMkLst>
            <pc:docMk/>
            <pc:sldMk cId="3617659411" sldId="677"/>
            <ac:grpSpMk id="326" creationId="{27BADDC0-A42D-4844-AFE7-A99F837FAD3A}"/>
          </ac:grpSpMkLst>
        </pc:grpChg>
        <pc:grpChg chg="mod">
          <ac:chgData name="Matthew Levy" userId="687b95b9-071c-46c3-8399-192c10b763c0" providerId="ADAL" clId="{0259E925-2F7A-4A05-93A2-303B6374F638}" dt="2019-10-10T21:17:45.717" v="232" actId="1076"/>
          <ac:grpSpMkLst>
            <pc:docMk/>
            <pc:sldMk cId="3617659411" sldId="677"/>
            <ac:grpSpMk id="333" creationId="{FD941143-4681-4A45-A8CD-660F530464B2}"/>
          </ac:grpSpMkLst>
        </pc:grpChg>
        <pc:grpChg chg="mod">
          <ac:chgData name="Matthew Levy" userId="687b95b9-071c-46c3-8399-192c10b763c0" providerId="ADAL" clId="{0259E925-2F7A-4A05-93A2-303B6374F638}" dt="2019-10-10T21:17:45.717" v="232" actId="1076"/>
          <ac:grpSpMkLst>
            <pc:docMk/>
            <pc:sldMk cId="3617659411" sldId="677"/>
            <ac:grpSpMk id="340" creationId="{B9AC57E1-1964-4EFD-95CE-D58F6CBD68C5}"/>
          </ac:grpSpMkLst>
        </pc:grpChg>
        <pc:grpChg chg="mod">
          <ac:chgData name="Matthew Levy" userId="687b95b9-071c-46c3-8399-192c10b763c0" providerId="ADAL" clId="{0259E925-2F7A-4A05-93A2-303B6374F638}" dt="2019-10-10T21:17:45.717" v="232" actId="1076"/>
          <ac:grpSpMkLst>
            <pc:docMk/>
            <pc:sldMk cId="3617659411" sldId="677"/>
            <ac:grpSpMk id="347" creationId="{CAF43BFD-FC42-46A6-A588-79A1BF3E0CC0}"/>
          </ac:grpSpMkLst>
        </pc:grpChg>
        <pc:grpChg chg="mod">
          <ac:chgData name="Matthew Levy" userId="687b95b9-071c-46c3-8399-192c10b763c0" providerId="ADAL" clId="{0259E925-2F7A-4A05-93A2-303B6374F638}" dt="2019-10-10T21:17:45.717" v="232" actId="1076"/>
          <ac:grpSpMkLst>
            <pc:docMk/>
            <pc:sldMk cId="3617659411" sldId="677"/>
            <ac:grpSpMk id="354" creationId="{1059DE7B-AF21-4A50-8587-9B0972D5873F}"/>
          </ac:grpSpMkLst>
        </pc:grpChg>
        <pc:grpChg chg="mod">
          <ac:chgData name="Matthew Levy" userId="687b95b9-071c-46c3-8399-192c10b763c0" providerId="ADAL" clId="{0259E925-2F7A-4A05-93A2-303B6374F638}" dt="2019-10-10T21:17:45.717" v="232" actId="1076"/>
          <ac:grpSpMkLst>
            <pc:docMk/>
            <pc:sldMk cId="3617659411" sldId="677"/>
            <ac:grpSpMk id="361" creationId="{1317D0E9-E873-4DC0-9D68-53E11E8C3617}"/>
          </ac:grpSpMkLst>
        </pc:grpChg>
        <pc:grpChg chg="mod">
          <ac:chgData name="Matthew Levy" userId="687b95b9-071c-46c3-8399-192c10b763c0" providerId="ADAL" clId="{0259E925-2F7A-4A05-93A2-303B6374F638}" dt="2019-10-10T21:17:45.717" v="232" actId="1076"/>
          <ac:grpSpMkLst>
            <pc:docMk/>
            <pc:sldMk cId="3617659411" sldId="677"/>
            <ac:grpSpMk id="370" creationId="{EE000B40-975A-4FD6-8FE3-F4A7304A9D37}"/>
          </ac:grpSpMkLst>
        </pc:grpChg>
        <pc:grpChg chg="mod">
          <ac:chgData name="Matthew Levy" userId="687b95b9-071c-46c3-8399-192c10b763c0" providerId="ADAL" clId="{0259E925-2F7A-4A05-93A2-303B6374F638}" dt="2019-10-10T21:17:45.717" v="232" actId="1076"/>
          <ac:grpSpMkLst>
            <pc:docMk/>
            <pc:sldMk cId="3617659411" sldId="677"/>
            <ac:grpSpMk id="377" creationId="{F4A76F09-114A-4335-A8D8-DD061334E21D}"/>
          </ac:grpSpMkLst>
        </pc:grpChg>
        <pc:grpChg chg="mod">
          <ac:chgData name="Matthew Levy" userId="687b95b9-071c-46c3-8399-192c10b763c0" providerId="ADAL" clId="{0259E925-2F7A-4A05-93A2-303B6374F638}" dt="2019-10-10T21:17:45.717" v="232" actId="1076"/>
          <ac:grpSpMkLst>
            <pc:docMk/>
            <pc:sldMk cId="3617659411" sldId="677"/>
            <ac:grpSpMk id="384" creationId="{DE26695C-869E-4C69-8715-E5842CB21F8B}"/>
          </ac:grpSpMkLst>
        </pc:grpChg>
        <pc:grpChg chg="mod">
          <ac:chgData name="Matthew Levy" userId="687b95b9-071c-46c3-8399-192c10b763c0" providerId="ADAL" clId="{0259E925-2F7A-4A05-93A2-303B6374F638}" dt="2019-10-10T21:17:45.717" v="232" actId="1076"/>
          <ac:grpSpMkLst>
            <pc:docMk/>
            <pc:sldMk cId="3617659411" sldId="677"/>
            <ac:grpSpMk id="403" creationId="{BE275BE1-E4AC-45A6-899E-CB8C59C67FDF}"/>
          </ac:grpSpMkLst>
        </pc:grpChg>
        <pc:grpChg chg="mod">
          <ac:chgData name="Matthew Levy" userId="687b95b9-071c-46c3-8399-192c10b763c0" providerId="ADAL" clId="{0259E925-2F7A-4A05-93A2-303B6374F638}" dt="2019-10-10T21:17:45.717" v="232" actId="1076"/>
          <ac:grpSpMkLst>
            <pc:docMk/>
            <pc:sldMk cId="3617659411" sldId="677"/>
            <ac:grpSpMk id="410" creationId="{43D018E6-75C0-4C66-B5F2-84532B4F2E90}"/>
          </ac:grpSpMkLst>
        </pc:grpChg>
        <pc:grpChg chg="mod">
          <ac:chgData name="Matthew Levy" userId="687b95b9-071c-46c3-8399-192c10b763c0" providerId="ADAL" clId="{0259E925-2F7A-4A05-93A2-303B6374F638}" dt="2019-10-10T21:17:45.717" v="232" actId="1076"/>
          <ac:grpSpMkLst>
            <pc:docMk/>
            <pc:sldMk cId="3617659411" sldId="677"/>
            <ac:grpSpMk id="417" creationId="{F0109CE0-11DD-47BA-8219-AF2AEFADDFF5}"/>
          </ac:grpSpMkLst>
        </pc:grpChg>
        <pc:grpChg chg="mod">
          <ac:chgData name="Matthew Levy" userId="687b95b9-071c-46c3-8399-192c10b763c0" providerId="ADAL" clId="{0259E925-2F7A-4A05-93A2-303B6374F638}" dt="2019-10-10T21:17:45.717" v="232" actId="1076"/>
          <ac:grpSpMkLst>
            <pc:docMk/>
            <pc:sldMk cId="3617659411" sldId="677"/>
            <ac:grpSpMk id="424" creationId="{B5C4F473-DBB8-4504-9677-7C38CB7226CB}"/>
          </ac:grpSpMkLst>
        </pc:grpChg>
        <pc:grpChg chg="mod">
          <ac:chgData name="Matthew Levy" userId="687b95b9-071c-46c3-8399-192c10b763c0" providerId="ADAL" clId="{0259E925-2F7A-4A05-93A2-303B6374F638}" dt="2019-10-10T21:17:45.717" v="232" actId="1076"/>
          <ac:grpSpMkLst>
            <pc:docMk/>
            <pc:sldMk cId="3617659411" sldId="677"/>
            <ac:grpSpMk id="433" creationId="{5060EB5B-D36D-495D-8EFD-C9023A3188C8}"/>
          </ac:grpSpMkLst>
        </pc:grpChg>
        <pc:grpChg chg="mod">
          <ac:chgData name="Matthew Levy" userId="687b95b9-071c-46c3-8399-192c10b763c0" providerId="ADAL" clId="{0259E925-2F7A-4A05-93A2-303B6374F638}" dt="2019-10-10T21:17:45.717" v="232" actId="1076"/>
          <ac:grpSpMkLst>
            <pc:docMk/>
            <pc:sldMk cId="3617659411" sldId="677"/>
            <ac:grpSpMk id="440" creationId="{F953BBE5-B8CF-4A18-8FF2-4B7CED95D3BD}"/>
          </ac:grpSpMkLst>
        </pc:grpChg>
        <pc:grpChg chg="mod">
          <ac:chgData name="Matthew Levy" userId="687b95b9-071c-46c3-8399-192c10b763c0" providerId="ADAL" clId="{0259E925-2F7A-4A05-93A2-303B6374F638}" dt="2019-10-10T21:17:45.717" v="232" actId="1076"/>
          <ac:grpSpMkLst>
            <pc:docMk/>
            <pc:sldMk cId="3617659411" sldId="677"/>
            <ac:grpSpMk id="449" creationId="{E583E4A0-807D-418F-A8C8-5646B86E4736}"/>
          </ac:grpSpMkLst>
        </pc:grpChg>
        <pc:grpChg chg="mod">
          <ac:chgData name="Matthew Levy" userId="687b95b9-071c-46c3-8399-192c10b763c0" providerId="ADAL" clId="{0259E925-2F7A-4A05-93A2-303B6374F638}" dt="2019-10-10T21:17:45.717" v="232" actId="1076"/>
          <ac:grpSpMkLst>
            <pc:docMk/>
            <pc:sldMk cId="3617659411" sldId="677"/>
            <ac:grpSpMk id="460" creationId="{AD988CA5-54E1-48D7-9D85-799C8EB926DC}"/>
          </ac:grpSpMkLst>
        </pc:grpChg>
        <pc:grpChg chg="mod">
          <ac:chgData name="Matthew Levy" userId="687b95b9-071c-46c3-8399-192c10b763c0" providerId="ADAL" clId="{0259E925-2F7A-4A05-93A2-303B6374F638}" dt="2019-10-10T21:17:45.717" v="232" actId="1076"/>
          <ac:grpSpMkLst>
            <pc:docMk/>
            <pc:sldMk cId="3617659411" sldId="677"/>
            <ac:grpSpMk id="467" creationId="{58608406-19DE-48A3-8EF1-652D9D5BCDCD}"/>
          </ac:grpSpMkLst>
        </pc:grpChg>
        <pc:grpChg chg="mod">
          <ac:chgData name="Matthew Levy" userId="687b95b9-071c-46c3-8399-192c10b763c0" providerId="ADAL" clId="{0259E925-2F7A-4A05-93A2-303B6374F638}" dt="2019-10-10T21:17:45.717" v="232" actId="1076"/>
          <ac:grpSpMkLst>
            <pc:docMk/>
            <pc:sldMk cId="3617659411" sldId="677"/>
            <ac:grpSpMk id="480" creationId="{2F5F255F-DA40-4C76-9BCD-F1F65DA47139}"/>
          </ac:grpSpMkLst>
        </pc:grpChg>
        <pc:grpChg chg="mod">
          <ac:chgData name="Matthew Levy" userId="687b95b9-071c-46c3-8399-192c10b763c0" providerId="ADAL" clId="{0259E925-2F7A-4A05-93A2-303B6374F638}" dt="2019-10-10T21:17:45.717" v="232" actId="1076"/>
          <ac:grpSpMkLst>
            <pc:docMk/>
            <pc:sldMk cId="3617659411" sldId="677"/>
            <ac:grpSpMk id="487" creationId="{ECB081F1-A925-4E86-BD69-D5DABEB61B0B}"/>
          </ac:grpSpMkLst>
        </pc:grpChg>
        <pc:grpChg chg="mod">
          <ac:chgData name="Matthew Levy" userId="687b95b9-071c-46c3-8399-192c10b763c0" providerId="ADAL" clId="{0259E925-2F7A-4A05-93A2-303B6374F638}" dt="2019-10-10T21:17:45.717" v="232" actId="1076"/>
          <ac:grpSpMkLst>
            <pc:docMk/>
            <pc:sldMk cId="3617659411" sldId="677"/>
            <ac:grpSpMk id="494" creationId="{52999DF1-BFCB-47E5-B908-F442673E828A}"/>
          </ac:grpSpMkLst>
        </pc:grpChg>
        <pc:grpChg chg="mod">
          <ac:chgData name="Matthew Levy" userId="687b95b9-071c-46c3-8399-192c10b763c0" providerId="ADAL" clId="{0259E925-2F7A-4A05-93A2-303B6374F638}" dt="2019-10-10T21:17:45.717" v="232" actId="1076"/>
          <ac:grpSpMkLst>
            <pc:docMk/>
            <pc:sldMk cId="3617659411" sldId="677"/>
            <ac:grpSpMk id="501" creationId="{C063B8EC-4FF5-4DFB-AA6D-602365955D1F}"/>
          </ac:grpSpMkLst>
        </pc:grpChg>
        <pc:grpChg chg="mod">
          <ac:chgData name="Matthew Levy" userId="687b95b9-071c-46c3-8399-192c10b763c0" providerId="ADAL" clId="{0259E925-2F7A-4A05-93A2-303B6374F638}" dt="2019-10-10T21:17:45.717" v="232" actId="1076"/>
          <ac:grpSpMkLst>
            <pc:docMk/>
            <pc:sldMk cId="3617659411" sldId="677"/>
            <ac:grpSpMk id="508" creationId="{C5DC0752-BB94-4AD8-9BF0-64CA3343CEB9}"/>
          </ac:grpSpMkLst>
        </pc:grpChg>
        <pc:grpChg chg="mod">
          <ac:chgData name="Matthew Levy" userId="687b95b9-071c-46c3-8399-192c10b763c0" providerId="ADAL" clId="{0259E925-2F7A-4A05-93A2-303B6374F638}" dt="2019-10-10T21:17:45.717" v="232" actId="1076"/>
          <ac:grpSpMkLst>
            <pc:docMk/>
            <pc:sldMk cId="3617659411" sldId="677"/>
            <ac:grpSpMk id="515" creationId="{358CFD60-ED6F-43FD-9E76-964CA0D0785F}"/>
          </ac:grpSpMkLst>
        </pc:grpChg>
        <pc:grpChg chg="mod">
          <ac:chgData name="Matthew Levy" userId="687b95b9-071c-46c3-8399-192c10b763c0" providerId="ADAL" clId="{0259E925-2F7A-4A05-93A2-303B6374F638}" dt="2019-10-10T21:17:45.717" v="232" actId="1076"/>
          <ac:grpSpMkLst>
            <pc:docMk/>
            <pc:sldMk cId="3617659411" sldId="677"/>
            <ac:grpSpMk id="522" creationId="{0CED0FF6-D1C2-438F-BBF7-D5AC720BE0B9}"/>
          </ac:grpSpMkLst>
        </pc:grpChg>
        <pc:grpChg chg="mod">
          <ac:chgData name="Matthew Levy" userId="687b95b9-071c-46c3-8399-192c10b763c0" providerId="ADAL" clId="{0259E925-2F7A-4A05-93A2-303B6374F638}" dt="2019-10-10T21:17:45.717" v="232" actId="1076"/>
          <ac:grpSpMkLst>
            <pc:docMk/>
            <pc:sldMk cId="3617659411" sldId="677"/>
            <ac:grpSpMk id="529" creationId="{99797D7A-0B36-417C-8D43-98C100E2F3B9}"/>
          </ac:grpSpMkLst>
        </pc:grpChg>
        <pc:grpChg chg="mod">
          <ac:chgData name="Matthew Levy" userId="687b95b9-071c-46c3-8399-192c10b763c0" providerId="ADAL" clId="{0259E925-2F7A-4A05-93A2-303B6374F638}" dt="2019-10-10T21:17:45.717" v="232" actId="1076"/>
          <ac:grpSpMkLst>
            <pc:docMk/>
            <pc:sldMk cId="3617659411" sldId="677"/>
            <ac:grpSpMk id="536" creationId="{B96D4A9B-E2EA-4D32-9A1D-41B3E96C48DE}"/>
          </ac:grpSpMkLst>
        </pc:grpChg>
        <pc:grpChg chg="mod">
          <ac:chgData name="Matthew Levy" userId="687b95b9-071c-46c3-8399-192c10b763c0" providerId="ADAL" clId="{0259E925-2F7A-4A05-93A2-303B6374F638}" dt="2019-10-10T21:17:45.717" v="232" actId="1076"/>
          <ac:grpSpMkLst>
            <pc:docMk/>
            <pc:sldMk cId="3617659411" sldId="677"/>
            <ac:grpSpMk id="543" creationId="{18EA221D-9E36-44CC-8186-5D2FE913736C}"/>
          </ac:grpSpMkLst>
        </pc:grpChg>
        <pc:grpChg chg="mod">
          <ac:chgData name="Matthew Levy" userId="687b95b9-071c-46c3-8399-192c10b763c0" providerId="ADAL" clId="{0259E925-2F7A-4A05-93A2-303B6374F638}" dt="2019-10-10T21:17:45.717" v="232" actId="1076"/>
          <ac:grpSpMkLst>
            <pc:docMk/>
            <pc:sldMk cId="3617659411" sldId="677"/>
            <ac:grpSpMk id="552" creationId="{078AEE4A-CF7B-467B-8C6F-002E1DD33B8D}"/>
          </ac:grpSpMkLst>
        </pc:grpChg>
        <pc:grpChg chg="mod">
          <ac:chgData name="Matthew Levy" userId="687b95b9-071c-46c3-8399-192c10b763c0" providerId="ADAL" clId="{0259E925-2F7A-4A05-93A2-303B6374F638}" dt="2019-10-10T21:17:45.717" v="232" actId="1076"/>
          <ac:grpSpMkLst>
            <pc:docMk/>
            <pc:sldMk cId="3617659411" sldId="677"/>
            <ac:grpSpMk id="559" creationId="{30D03C1E-DAF2-43A1-BA3E-A36E8E95D2D1}"/>
          </ac:grpSpMkLst>
        </pc:grpChg>
        <pc:grpChg chg="mod">
          <ac:chgData name="Matthew Levy" userId="687b95b9-071c-46c3-8399-192c10b763c0" providerId="ADAL" clId="{0259E925-2F7A-4A05-93A2-303B6374F638}" dt="2019-10-10T21:17:45.717" v="232" actId="1076"/>
          <ac:grpSpMkLst>
            <pc:docMk/>
            <pc:sldMk cId="3617659411" sldId="677"/>
            <ac:grpSpMk id="568" creationId="{32FEC1F7-0417-4AF9-86D2-57690F008181}"/>
          </ac:grpSpMkLst>
        </pc:grpChg>
        <pc:grpChg chg="mod">
          <ac:chgData name="Matthew Levy" userId="687b95b9-071c-46c3-8399-192c10b763c0" providerId="ADAL" clId="{0259E925-2F7A-4A05-93A2-303B6374F638}" dt="2019-10-10T21:17:45.717" v="232" actId="1076"/>
          <ac:grpSpMkLst>
            <pc:docMk/>
            <pc:sldMk cId="3617659411" sldId="677"/>
            <ac:grpSpMk id="575" creationId="{3BE4E7AA-CD34-4B2A-BD1D-8BA131277E98}"/>
          </ac:grpSpMkLst>
        </pc:grpChg>
        <pc:grpChg chg="mod">
          <ac:chgData name="Matthew Levy" userId="687b95b9-071c-46c3-8399-192c10b763c0" providerId="ADAL" clId="{0259E925-2F7A-4A05-93A2-303B6374F638}" dt="2019-10-10T21:17:45.717" v="232" actId="1076"/>
          <ac:grpSpMkLst>
            <pc:docMk/>
            <pc:sldMk cId="3617659411" sldId="677"/>
            <ac:grpSpMk id="586" creationId="{7C398E29-7565-426B-A561-490659F5B851}"/>
          </ac:grpSpMkLst>
        </pc:grpChg>
        <pc:grpChg chg="mod">
          <ac:chgData name="Matthew Levy" userId="687b95b9-071c-46c3-8399-192c10b763c0" providerId="ADAL" clId="{0259E925-2F7A-4A05-93A2-303B6374F638}" dt="2019-10-10T21:17:45.717" v="232" actId="1076"/>
          <ac:grpSpMkLst>
            <pc:docMk/>
            <pc:sldMk cId="3617659411" sldId="677"/>
            <ac:grpSpMk id="595" creationId="{0FBEF536-B1DE-4BC1-92AB-0C75AD761878}"/>
          </ac:grpSpMkLst>
        </pc:grpChg>
        <pc:grpChg chg="mod">
          <ac:chgData name="Matthew Levy" userId="687b95b9-071c-46c3-8399-192c10b763c0" providerId="ADAL" clId="{0259E925-2F7A-4A05-93A2-303B6374F638}" dt="2019-10-10T21:17:45.717" v="232" actId="1076"/>
          <ac:grpSpMkLst>
            <pc:docMk/>
            <pc:sldMk cId="3617659411" sldId="677"/>
            <ac:grpSpMk id="606" creationId="{F4F90E81-AA9C-4C2C-8A52-1BC51062E3C9}"/>
          </ac:grpSpMkLst>
        </pc:grpChg>
        <pc:grpChg chg="mod">
          <ac:chgData name="Matthew Levy" userId="687b95b9-071c-46c3-8399-192c10b763c0" providerId="ADAL" clId="{0259E925-2F7A-4A05-93A2-303B6374F638}" dt="2019-10-10T21:17:45.717" v="232" actId="1076"/>
          <ac:grpSpMkLst>
            <pc:docMk/>
            <pc:sldMk cId="3617659411" sldId="677"/>
            <ac:grpSpMk id="613" creationId="{E22DAE07-2E12-42D8-BAD2-9FEBEF0B6FA4}"/>
          </ac:grpSpMkLst>
        </pc:grpChg>
        <pc:grpChg chg="mod">
          <ac:chgData name="Matthew Levy" userId="687b95b9-071c-46c3-8399-192c10b763c0" providerId="ADAL" clId="{0259E925-2F7A-4A05-93A2-303B6374F638}" dt="2019-10-10T21:17:45.717" v="232" actId="1076"/>
          <ac:grpSpMkLst>
            <pc:docMk/>
            <pc:sldMk cId="3617659411" sldId="677"/>
            <ac:grpSpMk id="624" creationId="{D85789DB-FE4D-4677-A1FB-C99731FC3F94}"/>
          </ac:grpSpMkLst>
        </pc:grpChg>
        <pc:grpChg chg="mod">
          <ac:chgData name="Matthew Levy" userId="687b95b9-071c-46c3-8399-192c10b763c0" providerId="ADAL" clId="{0259E925-2F7A-4A05-93A2-303B6374F638}" dt="2019-10-10T21:17:45.717" v="232" actId="1076"/>
          <ac:grpSpMkLst>
            <pc:docMk/>
            <pc:sldMk cId="3617659411" sldId="677"/>
            <ac:grpSpMk id="631" creationId="{5D1D193B-6DD4-4C85-96E6-5EC4A22F55FD}"/>
          </ac:grpSpMkLst>
        </pc:grpChg>
        <pc:grpChg chg="mod">
          <ac:chgData name="Matthew Levy" userId="687b95b9-071c-46c3-8399-192c10b763c0" providerId="ADAL" clId="{0259E925-2F7A-4A05-93A2-303B6374F638}" dt="2019-10-10T21:17:45.717" v="232" actId="1076"/>
          <ac:grpSpMkLst>
            <pc:docMk/>
            <pc:sldMk cId="3617659411" sldId="677"/>
            <ac:grpSpMk id="638" creationId="{20C70727-3527-4D38-820F-D424FC52E0A5}"/>
          </ac:grpSpMkLst>
        </pc:grpChg>
        <pc:grpChg chg="mod">
          <ac:chgData name="Matthew Levy" userId="687b95b9-071c-46c3-8399-192c10b763c0" providerId="ADAL" clId="{0259E925-2F7A-4A05-93A2-303B6374F638}" dt="2019-10-10T21:17:45.717" v="232" actId="1076"/>
          <ac:grpSpMkLst>
            <pc:docMk/>
            <pc:sldMk cId="3617659411" sldId="677"/>
            <ac:grpSpMk id="645" creationId="{2A2FC698-6CDB-4BF6-8815-932F495FC8C5}"/>
          </ac:grpSpMkLst>
        </pc:grpChg>
        <pc:grpChg chg="mod">
          <ac:chgData name="Matthew Levy" userId="687b95b9-071c-46c3-8399-192c10b763c0" providerId="ADAL" clId="{0259E925-2F7A-4A05-93A2-303B6374F638}" dt="2019-10-10T21:17:45.717" v="232" actId="1076"/>
          <ac:grpSpMkLst>
            <pc:docMk/>
            <pc:sldMk cId="3617659411" sldId="677"/>
            <ac:grpSpMk id="652" creationId="{3C80E4DB-D0E5-4C04-9E1E-11BEBDDD111C}"/>
          </ac:grpSpMkLst>
        </pc:grpChg>
        <pc:grpChg chg="mod">
          <ac:chgData name="Matthew Levy" userId="687b95b9-071c-46c3-8399-192c10b763c0" providerId="ADAL" clId="{0259E925-2F7A-4A05-93A2-303B6374F638}" dt="2019-10-10T21:17:45.717" v="232" actId="1076"/>
          <ac:grpSpMkLst>
            <pc:docMk/>
            <pc:sldMk cId="3617659411" sldId="677"/>
            <ac:grpSpMk id="659" creationId="{F5A250C6-18A3-453C-ADF8-328CD482189A}"/>
          </ac:grpSpMkLst>
        </pc:grpChg>
        <pc:grpChg chg="mod">
          <ac:chgData name="Matthew Levy" userId="687b95b9-071c-46c3-8399-192c10b763c0" providerId="ADAL" clId="{0259E925-2F7A-4A05-93A2-303B6374F638}" dt="2019-10-10T21:17:45.717" v="232" actId="1076"/>
          <ac:grpSpMkLst>
            <pc:docMk/>
            <pc:sldMk cId="3617659411" sldId="677"/>
            <ac:grpSpMk id="666" creationId="{A8CC7ED6-C573-4787-ADE5-C750C9DD377C}"/>
          </ac:grpSpMkLst>
        </pc:grpChg>
        <pc:grpChg chg="mod">
          <ac:chgData name="Matthew Levy" userId="687b95b9-071c-46c3-8399-192c10b763c0" providerId="ADAL" clId="{0259E925-2F7A-4A05-93A2-303B6374F638}" dt="2019-10-10T21:17:45.717" v="232" actId="1076"/>
          <ac:grpSpMkLst>
            <pc:docMk/>
            <pc:sldMk cId="3617659411" sldId="677"/>
            <ac:grpSpMk id="673" creationId="{2829D4FB-829E-4501-959C-D22DB54A9308}"/>
          </ac:grpSpMkLst>
        </pc:grpChg>
        <pc:grpChg chg="mod">
          <ac:chgData name="Matthew Levy" userId="687b95b9-071c-46c3-8399-192c10b763c0" providerId="ADAL" clId="{0259E925-2F7A-4A05-93A2-303B6374F638}" dt="2019-10-10T21:17:45.717" v="232" actId="1076"/>
          <ac:grpSpMkLst>
            <pc:docMk/>
            <pc:sldMk cId="3617659411" sldId="677"/>
            <ac:grpSpMk id="680" creationId="{73FA40BA-4B5F-4726-B200-4CE1B7EA5556}"/>
          </ac:grpSpMkLst>
        </pc:grpChg>
        <pc:grpChg chg="mod">
          <ac:chgData name="Matthew Levy" userId="687b95b9-071c-46c3-8399-192c10b763c0" providerId="ADAL" clId="{0259E925-2F7A-4A05-93A2-303B6374F638}" dt="2019-10-10T21:17:45.717" v="232" actId="1076"/>
          <ac:grpSpMkLst>
            <pc:docMk/>
            <pc:sldMk cId="3617659411" sldId="677"/>
            <ac:grpSpMk id="695" creationId="{6AB4DCF0-5A45-479E-8FF6-F15F8A789CB1}"/>
          </ac:grpSpMkLst>
        </pc:grpChg>
        <pc:grpChg chg="mod">
          <ac:chgData name="Matthew Levy" userId="687b95b9-071c-46c3-8399-192c10b763c0" providerId="ADAL" clId="{0259E925-2F7A-4A05-93A2-303B6374F638}" dt="2019-10-10T21:17:45.717" v="232" actId="1076"/>
          <ac:grpSpMkLst>
            <pc:docMk/>
            <pc:sldMk cId="3617659411" sldId="677"/>
            <ac:grpSpMk id="702" creationId="{33E76E1D-42B2-4D74-92FB-5EC6DA4E98C9}"/>
          </ac:grpSpMkLst>
        </pc:grpChg>
        <pc:grpChg chg="mod">
          <ac:chgData name="Matthew Levy" userId="687b95b9-071c-46c3-8399-192c10b763c0" providerId="ADAL" clId="{0259E925-2F7A-4A05-93A2-303B6374F638}" dt="2019-10-10T21:17:45.717" v="232" actId="1076"/>
          <ac:grpSpMkLst>
            <pc:docMk/>
            <pc:sldMk cId="3617659411" sldId="677"/>
            <ac:grpSpMk id="709" creationId="{76780135-1FE8-4D98-9F61-933D4361ED76}"/>
          </ac:grpSpMkLst>
        </pc:grpChg>
        <pc:grpChg chg="mod">
          <ac:chgData name="Matthew Levy" userId="687b95b9-071c-46c3-8399-192c10b763c0" providerId="ADAL" clId="{0259E925-2F7A-4A05-93A2-303B6374F638}" dt="2019-10-10T21:17:45.717" v="232" actId="1076"/>
          <ac:grpSpMkLst>
            <pc:docMk/>
            <pc:sldMk cId="3617659411" sldId="677"/>
            <ac:grpSpMk id="718" creationId="{83DF39B1-0C06-4905-ADA6-F83D2DDEECF0}"/>
          </ac:grpSpMkLst>
        </pc:grpChg>
        <pc:grpChg chg="mod">
          <ac:chgData name="Matthew Levy" userId="687b95b9-071c-46c3-8399-192c10b763c0" providerId="ADAL" clId="{0259E925-2F7A-4A05-93A2-303B6374F638}" dt="2019-10-10T21:17:45.717" v="232" actId="1076"/>
          <ac:grpSpMkLst>
            <pc:docMk/>
            <pc:sldMk cId="3617659411" sldId="677"/>
            <ac:grpSpMk id="725" creationId="{668E3003-BE57-4D97-8DDE-2970876498FD}"/>
          </ac:grpSpMkLst>
        </pc:grpChg>
        <pc:grpChg chg="mod">
          <ac:chgData name="Matthew Levy" userId="687b95b9-071c-46c3-8399-192c10b763c0" providerId="ADAL" clId="{0259E925-2F7A-4A05-93A2-303B6374F638}" dt="2019-10-10T21:17:45.717" v="232" actId="1076"/>
          <ac:grpSpMkLst>
            <pc:docMk/>
            <pc:sldMk cId="3617659411" sldId="677"/>
            <ac:grpSpMk id="732" creationId="{FAC8A1C4-61B3-4ABB-B931-FC6EB3D4E9EB}"/>
          </ac:grpSpMkLst>
        </pc:grpChg>
        <pc:grpChg chg="mod">
          <ac:chgData name="Matthew Levy" userId="687b95b9-071c-46c3-8399-192c10b763c0" providerId="ADAL" clId="{0259E925-2F7A-4A05-93A2-303B6374F638}" dt="2019-10-10T21:17:45.717" v="232" actId="1076"/>
          <ac:grpSpMkLst>
            <pc:docMk/>
            <pc:sldMk cId="3617659411" sldId="677"/>
            <ac:grpSpMk id="739" creationId="{ED7F3B8E-5A6B-4911-A8C1-336ADAF19E1A}"/>
          </ac:grpSpMkLst>
        </pc:grpChg>
        <pc:grpChg chg="add mod">
          <ac:chgData name="Matthew Levy" userId="687b95b9-071c-46c3-8399-192c10b763c0" providerId="ADAL" clId="{0259E925-2F7A-4A05-93A2-303B6374F638}" dt="2019-10-10T09:44:08.391" v="187" actId="571"/>
          <ac:grpSpMkLst>
            <pc:docMk/>
            <pc:sldMk cId="3617659411" sldId="677"/>
            <ac:grpSpMk id="746" creationId="{1121ACB6-7112-44C1-B83D-12EE1C922F78}"/>
          </ac:grpSpMkLst>
        </pc:grpChg>
        <pc:grpChg chg="mod">
          <ac:chgData name="Matthew Levy" userId="687b95b9-071c-46c3-8399-192c10b763c0" providerId="ADAL" clId="{0259E925-2F7A-4A05-93A2-303B6374F638}" dt="2019-10-10T09:44:08.391" v="187" actId="571"/>
          <ac:grpSpMkLst>
            <pc:docMk/>
            <pc:sldMk cId="3617659411" sldId="677"/>
            <ac:grpSpMk id="747" creationId="{35BB09C7-5B6D-48AD-906A-7AFB220D4B77}"/>
          </ac:grpSpMkLst>
        </pc:grpChg>
        <pc:grpChg chg="mod">
          <ac:chgData name="Matthew Levy" userId="687b95b9-071c-46c3-8399-192c10b763c0" providerId="ADAL" clId="{0259E925-2F7A-4A05-93A2-303B6374F638}" dt="2019-10-10T09:44:08.391" v="187" actId="571"/>
          <ac:grpSpMkLst>
            <pc:docMk/>
            <pc:sldMk cId="3617659411" sldId="677"/>
            <ac:grpSpMk id="748" creationId="{608F5505-80CE-44E0-863A-622C32F835D9}"/>
          </ac:grpSpMkLst>
        </pc:grpChg>
        <pc:grpChg chg="mod">
          <ac:chgData name="Matthew Levy" userId="687b95b9-071c-46c3-8399-192c10b763c0" providerId="ADAL" clId="{0259E925-2F7A-4A05-93A2-303B6374F638}" dt="2019-10-10T09:44:08.391" v="187" actId="571"/>
          <ac:grpSpMkLst>
            <pc:docMk/>
            <pc:sldMk cId="3617659411" sldId="677"/>
            <ac:grpSpMk id="756" creationId="{C6E837E5-BA09-4EF3-82FD-9F4A3610F078}"/>
          </ac:grpSpMkLst>
        </pc:grpChg>
        <pc:grpChg chg="mod">
          <ac:chgData name="Matthew Levy" userId="687b95b9-071c-46c3-8399-192c10b763c0" providerId="ADAL" clId="{0259E925-2F7A-4A05-93A2-303B6374F638}" dt="2019-10-10T09:44:08.391" v="187" actId="571"/>
          <ac:grpSpMkLst>
            <pc:docMk/>
            <pc:sldMk cId="3617659411" sldId="677"/>
            <ac:grpSpMk id="758" creationId="{BD95D48E-A768-4CF0-8CF3-1CBAE8E8A545}"/>
          </ac:grpSpMkLst>
        </pc:grpChg>
        <pc:grpChg chg="mod">
          <ac:chgData name="Matthew Levy" userId="687b95b9-071c-46c3-8399-192c10b763c0" providerId="ADAL" clId="{0259E925-2F7A-4A05-93A2-303B6374F638}" dt="2019-10-10T09:44:08.391" v="187" actId="571"/>
          <ac:grpSpMkLst>
            <pc:docMk/>
            <pc:sldMk cId="3617659411" sldId="677"/>
            <ac:grpSpMk id="760" creationId="{6799C582-2CF8-4457-8FAE-43D83B390AF9}"/>
          </ac:grpSpMkLst>
        </pc:grpChg>
        <pc:grpChg chg="mod">
          <ac:chgData name="Matthew Levy" userId="687b95b9-071c-46c3-8399-192c10b763c0" providerId="ADAL" clId="{0259E925-2F7A-4A05-93A2-303B6374F638}" dt="2019-10-10T09:44:08.391" v="187" actId="571"/>
          <ac:grpSpMkLst>
            <pc:docMk/>
            <pc:sldMk cId="3617659411" sldId="677"/>
            <ac:grpSpMk id="761" creationId="{E7776292-E91E-425C-90B5-C90D1F547A51}"/>
          </ac:grpSpMkLst>
        </pc:grpChg>
        <pc:grpChg chg="mod">
          <ac:chgData name="Matthew Levy" userId="687b95b9-071c-46c3-8399-192c10b763c0" providerId="ADAL" clId="{0259E925-2F7A-4A05-93A2-303B6374F638}" dt="2019-10-10T09:44:08.391" v="187" actId="571"/>
          <ac:grpSpMkLst>
            <pc:docMk/>
            <pc:sldMk cId="3617659411" sldId="677"/>
            <ac:grpSpMk id="762" creationId="{B1E6E252-80B0-4FF4-8F12-99EB019FF66E}"/>
          </ac:grpSpMkLst>
        </pc:grpChg>
        <pc:grpChg chg="mod">
          <ac:chgData name="Matthew Levy" userId="687b95b9-071c-46c3-8399-192c10b763c0" providerId="ADAL" clId="{0259E925-2F7A-4A05-93A2-303B6374F638}" dt="2019-10-10T09:44:08.391" v="187" actId="571"/>
          <ac:grpSpMkLst>
            <pc:docMk/>
            <pc:sldMk cId="3617659411" sldId="677"/>
            <ac:grpSpMk id="765" creationId="{85F3E34C-1D72-4B15-BBF7-761285495E23}"/>
          </ac:grpSpMkLst>
        </pc:grpChg>
        <pc:grpChg chg="mod">
          <ac:chgData name="Matthew Levy" userId="687b95b9-071c-46c3-8399-192c10b763c0" providerId="ADAL" clId="{0259E925-2F7A-4A05-93A2-303B6374F638}" dt="2019-10-10T09:44:08.391" v="187" actId="571"/>
          <ac:grpSpMkLst>
            <pc:docMk/>
            <pc:sldMk cId="3617659411" sldId="677"/>
            <ac:grpSpMk id="855" creationId="{F02B2906-612B-4FB7-B06A-309104AB85E7}"/>
          </ac:grpSpMkLst>
        </pc:grpChg>
        <pc:grpChg chg="mod">
          <ac:chgData name="Matthew Levy" userId="687b95b9-071c-46c3-8399-192c10b763c0" providerId="ADAL" clId="{0259E925-2F7A-4A05-93A2-303B6374F638}" dt="2019-10-10T09:44:08.391" v="187" actId="571"/>
          <ac:grpSpMkLst>
            <pc:docMk/>
            <pc:sldMk cId="3617659411" sldId="677"/>
            <ac:grpSpMk id="856" creationId="{6BBDB074-2CED-4528-87F7-CCACB1D1C345}"/>
          </ac:grpSpMkLst>
        </pc:grpChg>
        <pc:grpChg chg="mod">
          <ac:chgData name="Matthew Levy" userId="687b95b9-071c-46c3-8399-192c10b763c0" providerId="ADAL" clId="{0259E925-2F7A-4A05-93A2-303B6374F638}" dt="2019-10-10T09:44:08.391" v="187" actId="571"/>
          <ac:grpSpMkLst>
            <pc:docMk/>
            <pc:sldMk cId="3617659411" sldId="677"/>
            <ac:grpSpMk id="857" creationId="{27E5DEDC-6058-4486-8922-0E2A0318239E}"/>
          </ac:grpSpMkLst>
        </pc:grpChg>
        <pc:grpChg chg="mod">
          <ac:chgData name="Matthew Levy" userId="687b95b9-071c-46c3-8399-192c10b763c0" providerId="ADAL" clId="{0259E925-2F7A-4A05-93A2-303B6374F638}" dt="2019-10-10T09:44:08.391" v="187" actId="571"/>
          <ac:grpSpMkLst>
            <pc:docMk/>
            <pc:sldMk cId="3617659411" sldId="677"/>
            <ac:grpSpMk id="858" creationId="{0DDFABB3-1DB4-4589-A191-6A2C249F91D3}"/>
          </ac:grpSpMkLst>
        </pc:grpChg>
        <pc:grpChg chg="mod">
          <ac:chgData name="Matthew Levy" userId="687b95b9-071c-46c3-8399-192c10b763c0" providerId="ADAL" clId="{0259E925-2F7A-4A05-93A2-303B6374F638}" dt="2019-10-10T09:44:08.391" v="187" actId="571"/>
          <ac:grpSpMkLst>
            <pc:docMk/>
            <pc:sldMk cId="3617659411" sldId="677"/>
            <ac:grpSpMk id="859" creationId="{978B3459-C6B4-4160-A781-836902778F39}"/>
          </ac:grpSpMkLst>
        </pc:grpChg>
        <pc:grpChg chg="mod">
          <ac:chgData name="Matthew Levy" userId="687b95b9-071c-46c3-8399-192c10b763c0" providerId="ADAL" clId="{0259E925-2F7A-4A05-93A2-303B6374F638}" dt="2019-10-10T09:44:08.391" v="187" actId="571"/>
          <ac:grpSpMkLst>
            <pc:docMk/>
            <pc:sldMk cId="3617659411" sldId="677"/>
            <ac:grpSpMk id="860" creationId="{EA8CAE1D-2DFC-42C5-A61B-9D8FAEFC8D66}"/>
          </ac:grpSpMkLst>
        </pc:grpChg>
        <pc:grpChg chg="mod">
          <ac:chgData name="Matthew Levy" userId="687b95b9-071c-46c3-8399-192c10b763c0" providerId="ADAL" clId="{0259E925-2F7A-4A05-93A2-303B6374F638}" dt="2019-10-10T09:44:08.391" v="187" actId="571"/>
          <ac:grpSpMkLst>
            <pc:docMk/>
            <pc:sldMk cId="3617659411" sldId="677"/>
            <ac:grpSpMk id="861" creationId="{1D2AA48E-22C6-4556-864C-406CFB0929C9}"/>
          </ac:grpSpMkLst>
        </pc:grpChg>
        <pc:grpChg chg="mod">
          <ac:chgData name="Matthew Levy" userId="687b95b9-071c-46c3-8399-192c10b763c0" providerId="ADAL" clId="{0259E925-2F7A-4A05-93A2-303B6374F638}" dt="2019-10-10T09:44:08.391" v="187" actId="571"/>
          <ac:grpSpMkLst>
            <pc:docMk/>
            <pc:sldMk cId="3617659411" sldId="677"/>
            <ac:grpSpMk id="862" creationId="{E60648F8-27A8-43B7-9B75-09FD79845CBC}"/>
          </ac:grpSpMkLst>
        </pc:grpChg>
        <pc:grpChg chg="mod">
          <ac:chgData name="Matthew Levy" userId="687b95b9-071c-46c3-8399-192c10b763c0" providerId="ADAL" clId="{0259E925-2F7A-4A05-93A2-303B6374F638}" dt="2019-10-10T09:44:08.391" v="187" actId="571"/>
          <ac:grpSpMkLst>
            <pc:docMk/>
            <pc:sldMk cId="3617659411" sldId="677"/>
            <ac:grpSpMk id="863" creationId="{4A9E122E-71BD-4A0E-9490-B102317DCB72}"/>
          </ac:grpSpMkLst>
        </pc:grpChg>
        <pc:grpChg chg="mod">
          <ac:chgData name="Matthew Levy" userId="687b95b9-071c-46c3-8399-192c10b763c0" providerId="ADAL" clId="{0259E925-2F7A-4A05-93A2-303B6374F638}" dt="2019-10-10T09:44:08.391" v="187" actId="571"/>
          <ac:grpSpMkLst>
            <pc:docMk/>
            <pc:sldMk cId="3617659411" sldId="677"/>
            <ac:grpSpMk id="864" creationId="{28E90A53-DCB8-4F64-9350-5544FB66E3F4}"/>
          </ac:grpSpMkLst>
        </pc:grpChg>
        <pc:grpChg chg="mod">
          <ac:chgData name="Matthew Levy" userId="687b95b9-071c-46c3-8399-192c10b763c0" providerId="ADAL" clId="{0259E925-2F7A-4A05-93A2-303B6374F638}" dt="2019-10-10T09:44:08.391" v="187" actId="571"/>
          <ac:grpSpMkLst>
            <pc:docMk/>
            <pc:sldMk cId="3617659411" sldId="677"/>
            <ac:grpSpMk id="865" creationId="{0FC4F72B-A539-4EC2-AE91-4B5E67481698}"/>
          </ac:grpSpMkLst>
        </pc:grpChg>
        <pc:grpChg chg="mod">
          <ac:chgData name="Matthew Levy" userId="687b95b9-071c-46c3-8399-192c10b763c0" providerId="ADAL" clId="{0259E925-2F7A-4A05-93A2-303B6374F638}" dt="2019-10-10T09:44:08.391" v="187" actId="571"/>
          <ac:grpSpMkLst>
            <pc:docMk/>
            <pc:sldMk cId="3617659411" sldId="677"/>
            <ac:grpSpMk id="866" creationId="{BCA47A28-25B1-4C9B-A05D-D62185B58809}"/>
          </ac:grpSpMkLst>
        </pc:grpChg>
        <pc:grpChg chg="mod">
          <ac:chgData name="Matthew Levy" userId="687b95b9-071c-46c3-8399-192c10b763c0" providerId="ADAL" clId="{0259E925-2F7A-4A05-93A2-303B6374F638}" dt="2019-10-10T09:44:08.391" v="187" actId="571"/>
          <ac:grpSpMkLst>
            <pc:docMk/>
            <pc:sldMk cId="3617659411" sldId="677"/>
            <ac:grpSpMk id="867" creationId="{3A5465ED-B5A8-43AC-B541-7032156A0171}"/>
          </ac:grpSpMkLst>
        </pc:grpChg>
        <pc:grpChg chg="mod">
          <ac:chgData name="Matthew Levy" userId="687b95b9-071c-46c3-8399-192c10b763c0" providerId="ADAL" clId="{0259E925-2F7A-4A05-93A2-303B6374F638}" dt="2019-10-10T09:44:08.391" v="187" actId="571"/>
          <ac:grpSpMkLst>
            <pc:docMk/>
            <pc:sldMk cId="3617659411" sldId="677"/>
            <ac:grpSpMk id="868" creationId="{CFFE6E26-5D50-4655-8A6E-263D87C19FB6}"/>
          </ac:grpSpMkLst>
        </pc:grpChg>
        <pc:grpChg chg="mod">
          <ac:chgData name="Matthew Levy" userId="687b95b9-071c-46c3-8399-192c10b763c0" providerId="ADAL" clId="{0259E925-2F7A-4A05-93A2-303B6374F638}" dt="2019-10-10T09:44:08.391" v="187" actId="571"/>
          <ac:grpSpMkLst>
            <pc:docMk/>
            <pc:sldMk cId="3617659411" sldId="677"/>
            <ac:grpSpMk id="869" creationId="{E4C5F89B-8C78-4EED-9BB1-3D6ED8ADC632}"/>
          </ac:grpSpMkLst>
        </pc:grpChg>
        <pc:grpChg chg="mod">
          <ac:chgData name="Matthew Levy" userId="687b95b9-071c-46c3-8399-192c10b763c0" providerId="ADAL" clId="{0259E925-2F7A-4A05-93A2-303B6374F638}" dt="2019-10-10T09:44:08.391" v="187" actId="571"/>
          <ac:grpSpMkLst>
            <pc:docMk/>
            <pc:sldMk cId="3617659411" sldId="677"/>
            <ac:grpSpMk id="870" creationId="{BC30CED9-EFB5-4C0E-AF3A-06C160BD1CBA}"/>
          </ac:grpSpMkLst>
        </pc:grpChg>
        <pc:grpChg chg="mod">
          <ac:chgData name="Matthew Levy" userId="687b95b9-071c-46c3-8399-192c10b763c0" providerId="ADAL" clId="{0259E925-2F7A-4A05-93A2-303B6374F638}" dt="2019-10-10T09:44:08.391" v="187" actId="571"/>
          <ac:grpSpMkLst>
            <pc:docMk/>
            <pc:sldMk cId="3617659411" sldId="677"/>
            <ac:grpSpMk id="871" creationId="{115DF1BD-E7CD-420E-9621-C771CE2D7742}"/>
          </ac:grpSpMkLst>
        </pc:grpChg>
        <pc:grpChg chg="mod">
          <ac:chgData name="Matthew Levy" userId="687b95b9-071c-46c3-8399-192c10b763c0" providerId="ADAL" clId="{0259E925-2F7A-4A05-93A2-303B6374F638}" dt="2019-10-10T09:44:08.391" v="187" actId="571"/>
          <ac:grpSpMkLst>
            <pc:docMk/>
            <pc:sldMk cId="3617659411" sldId="677"/>
            <ac:grpSpMk id="872" creationId="{B58552A3-A76C-4725-9067-F14FBF97056F}"/>
          </ac:grpSpMkLst>
        </pc:grpChg>
        <pc:grpChg chg="mod">
          <ac:chgData name="Matthew Levy" userId="687b95b9-071c-46c3-8399-192c10b763c0" providerId="ADAL" clId="{0259E925-2F7A-4A05-93A2-303B6374F638}" dt="2019-10-10T09:44:08.391" v="187" actId="571"/>
          <ac:grpSpMkLst>
            <pc:docMk/>
            <pc:sldMk cId="3617659411" sldId="677"/>
            <ac:grpSpMk id="873" creationId="{91FC6423-8DBA-4E2B-B3B5-9B9A0D3015CD}"/>
          </ac:grpSpMkLst>
        </pc:grpChg>
        <pc:grpChg chg="mod">
          <ac:chgData name="Matthew Levy" userId="687b95b9-071c-46c3-8399-192c10b763c0" providerId="ADAL" clId="{0259E925-2F7A-4A05-93A2-303B6374F638}" dt="2019-10-10T09:44:08.391" v="187" actId="571"/>
          <ac:grpSpMkLst>
            <pc:docMk/>
            <pc:sldMk cId="3617659411" sldId="677"/>
            <ac:grpSpMk id="874" creationId="{2666A653-009B-4AD6-A284-98535ECBE77F}"/>
          </ac:grpSpMkLst>
        </pc:grpChg>
        <pc:grpChg chg="mod">
          <ac:chgData name="Matthew Levy" userId="687b95b9-071c-46c3-8399-192c10b763c0" providerId="ADAL" clId="{0259E925-2F7A-4A05-93A2-303B6374F638}" dt="2019-10-10T09:44:08.391" v="187" actId="571"/>
          <ac:grpSpMkLst>
            <pc:docMk/>
            <pc:sldMk cId="3617659411" sldId="677"/>
            <ac:grpSpMk id="875" creationId="{1AAC1D2A-70B8-4FC6-B3AB-C4969757FBF4}"/>
          </ac:grpSpMkLst>
        </pc:grpChg>
        <pc:grpChg chg="mod">
          <ac:chgData name="Matthew Levy" userId="687b95b9-071c-46c3-8399-192c10b763c0" providerId="ADAL" clId="{0259E925-2F7A-4A05-93A2-303B6374F638}" dt="2019-10-10T09:44:08.391" v="187" actId="571"/>
          <ac:grpSpMkLst>
            <pc:docMk/>
            <pc:sldMk cId="3617659411" sldId="677"/>
            <ac:grpSpMk id="876" creationId="{62989A82-E705-4E70-9342-5BA729429719}"/>
          </ac:grpSpMkLst>
        </pc:grpChg>
        <pc:grpChg chg="mod">
          <ac:chgData name="Matthew Levy" userId="687b95b9-071c-46c3-8399-192c10b763c0" providerId="ADAL" clId="{0259E925-2F7A-4A05-93A2-303B6374F638}" dt="2019-10-10T09:44:08.391" v="187" actId="571"/>
          <ac:grpSpMkLst>
            <pc:docMk/>
            <pc:sldMk cId="3617659411" sldId="677"/>
            <ac:grpSpMk id="877" creationId="{EC8830C7-7129-497A-9AB7-21C1B3632859}"/>
          </ac:grpSpMkLst>
        </pc:grpChg>
        <pc:grpChg chg="mod">
          <ac:chgData name="Matthew Levy" userId="687b95b9-071c-46c3-8399-192c10b763c0" providerId="ADAL" clId="{0259E925-2F7A-4A05-93A2-303B6374F638}" dt="2019-10-10T09:44:08.391" v="187" actId="571"/>
          <ac:grpSpMkLst>
            <pc:docMk/>
            <pc:sldMk cId="3617659411" sldId="677"/>
            <ac:grpSpMk id="878" creationId="{92F11C97-6CE1-4568-9A17-42518E3A00DA}"/>
          </ac:grpSpMkLst>
        </pc:grpChg>
        <pc:grpChg chg="mod">
          <ac:chgData name="Matthew Levy" userId="687b95b9-071c-46c3-8399-192c10b763c0" providerId="ADAL" clId="{0259E925-2F7A-4A05-93A2-303B6374F638}" dt="2019-10-10T09:44:08.391" v="187" actId="571"/>
          <ac:grpSpMkLst>
            <pc:docMk/>
            <pc:sldMk cId="3617659411" sldId="677"/>
            <ac:grpSpMk id="879" creationId="{02F3DEAE-9C4E-4F8C-8562-BE88714587E6}"/>
          </ac:grpSpMkLst>
        </pc:grpChg>
        <pc:grpChg chg="mod">
          <ac:chgData name="Matthew Levy" userId="687b95b9-071c-46c3-8399-192c10b763c0" providerId="ADAL" clId="{0259E925-2F7A-4A05-93A2-303B6374F638}" dt="2019-10-10T09:44:08.391" v="187" actId="571"/>
          <ac:grpSpMkLst>
            <pc:docMk/>
            <pc:sldMk cId="3617659411" sldId="677"/>
            <ac:grpSpMk id="880" creationId="{FB195AFE-24DA-4664-ACFC-E707C85C4F2F}"/>
          </ac:grpSpMkLst>
        </pc:grpChg>
        <pc:grpChg chg="mod">
          <ac:chgData name="Matthew Levy" userId="687b95b9-071c-46c3-8399-192c10b763c0" providerId="ADAL" clId="{0259E925-2F7A-4A05-93A2-303B6374F638}" dt="2019-10-10T09:44:08.391" v="187" actId="571"/>
          <ac:grpSpMkLst>
            <pc:docMk/>
            <pc:sldMk cId="3617659411" sldId="677"/>
            <ac:grpSpMk id="881" creationId="{94CDEFF4-4FE3-43C3-A7B5-6DBC8328884B}"/>
          </ac:grpSpMkLst>
        </pc:grpChg>
        <pc:grpChg chg="mod">
          <ac:chgData name="Matthew Levy" userId="687b95b9-071c-46c3-8399-192c10b763c0" providerId="ADAL" clId="{0259E925-2F7A-4A05-93A2-303B6374F638}" dt="2019-10-10T09:44:08.391" v="187" actId="571"/>
          <ac:grpSpMkLst>
            <pc:docMk/>
            <pc:sldMk cId="3617659411" sldId="677"/>
            <ac:grpSpMk id="882" creationId="{74139B17-4456-410D-91B5-C160D89679BE}"/>
          </ac:grpSpMkLst>
        </pc:grpChg>
        <pc:grpChg chg="mod">
          <ac:chgData name="Matthew Levy" userId="687b95b9-071c-46c3-8399-192c10b763c0" providerId="ADAL" clId="{0259E925-2F7A-4A05-93A2-303B6374F638}" dt="2019-10-10T09:44:08.391" v="187" actId="571"/>
          <ac:grpSpMkLst>
            <pc:docMk/>
            <pc:sldMk cId="3617659411" sldId="677"/>
            <ac:grpSpMk id="883" creationId="{027C273E-92B5-46E2-85BF-A8AFDB252895}"/>
          </ac:grpSpMkLst>
        </pc:grpChg>
        <pc:grpChg chg="mod">
          <ac:chgData name="Matthew Levy" userId="687b95b9-071c-46c3-8399-192c10b763c0" providerId="ADAL" clId="{0259E925-2F7A-4A05-93A2-303B6374F638}" dt="2019-10-10T09:44:08.391" v="187" actId="571"/>
          <ac:grpSpMkLst>
            <pc:docMk/>
            <pc:sldMk cId="3617659411" sldId="677"/>
            <ac:grpSpMk id="884" creationId="{40F402DD-38DA-4236-AB52-170719340E67}"/>
          </ac:grpSpMkLst>
        </pc:grpChg>
        <pc:grpChg chg="mod">
          <ac:chgData name="Matthew Levy" userId="687b95b9-071c-46c3-8399-192c10b763c0" providerId="ADAL" clId="{0259E925-2F7A-4A05-93A2-303B6374F638}" dt="2019-10-10T09:44:08.391" v="187" actId="571"/>
          <ac:grpSpMkLst>
            <pc:docMk/>
            <pc:sldMk cId="3617659411" sldId="677"/>
            <ac:grpSpMk id="885" creationId="{7377BD17-1B8E-44CB-9112-A76B8FCB01AE}"/>
          </ac:grpSpMkLst>
        </pc:grpChg>
        <pc:grpChg chg="mod">
          <ac:chgData name="Matthew Levy" userId="687b95b9-071c-46c3-8399-192c10b763c0" providerId="ADAL" clId="{0259E925-2F7A-4A05-93A2-303B6374F638}" dt="2019-10-10T09:44:08.391" v="187" actId="571"/>
          <ac:grpSpMkLst>
            <pc:docMk/>
            <pc:sldMk cId="3617659411" sldId="677"/>
            <ac:grpSpMk id="886" creationId="{BFFDD6AF-8F15-454B-A723-85417C7272EE}"/>
          </ac:grpSpMkLst>
        </pc:grpChg>
        <pc:grpChg chg="mod">
          <ac:chgData name="Matthew Levy" userId="687b95b9-071c-46c3-8399-192c10b763c0" providerId="ADAL" clId="{0259E925-2F7A-4A05-93A2-303B6374F638}" dt="2019-10-10T09:44:08.391" v="187" actId="571"/>
          <ac:grpSpMkLst>
            <pc:docMk/>
            <pc:sldMk cId="3617659411" sldId="677"/>
            <ac:grpSpMk id="887" creationId="{04E6AD5C-8A30-4EB4-B6AB-B81C05CEA885}"/>
          </ac:grpSpMkLst>
        </pc:grpChg>
        <pc:grpChg chg="mod">
          <ac:chgData name="Matthew Levy" userId="687b95b9-071c-46c3-8399-192c10b763c0" providerId="ADAL" clId="{0259E925-2F7A-4A05-93A2-303B6374F638}" dt="2019-10-10T09:44:08.391" v="187" actId="571"/>
          <ac:grpSpMkLst>
            <pc:docMk/>
            <pc:sldMk cId="3617659411" sldId="677"/>
            <ac:grpSpMk id="888" creationId="{2FBDACB7-7254-4E4A-B291-9759D307B545}"/>
          </ac:grpSpMkLst>
        </pc:grpChg>
        <pc:grpChg chg="mod">
          <ac:chgData name="Matthew Levy" userId="687b95b9-071c-46c3-8399-192c10b763c0" providerId="ADAL" clId="{0259E925-2F7A-4A05-93A2-303B6374F638}" dt="2019-10-10T09:44:08.391" v="187" actId="571"/>
          <ac:grpSpMkLst>
            <pc:docMk/>
            <pc:sldMk cId="3617659411" sldId="677"/>
            <ac:grpSpMk id="889" creationId="{9F270E6D-E6C5-485A-9C74-C9A1755F1EED}"/>
          </ac:grpSpMkLst>
        </pc:grpChg>
        <pc:grpChg chg="mod">
          <ac:chgData name="Matthew Levy" userId="687b95b9-071c-46c3-8399-192c10b763c0" providerId="ADAL" clId="{0259E925-2F7A-4A05-93A2-303B6374F638}" dt="2019-10-10T09:44:08.391" v="187" actId="571"/>
          <ac:grpSpMkLst>
            <pc:docMk/>
            <pc:sldMk cId="3617659411" sldId="677"/>
            <ac:grpSpMk id="890" creationId="{EF3F1665-A2EB-4B6C-AD6E-97E0EA5E0BAE}"/>
          </ac:grpSpMkLst>
        </pc:grpChg>
        <pc:grpChg chg="mod">
          <ac:chgData name="Matthew Levy" userId="687b95b9-071c-46c3-8399-192c10b763c0" providerId="ADAL" clId="{0259E925-2F7A-4A05-93A2-303B6374F638}" dt="2019-10-10T09:44:08.391" v="187" actId="571"/>
          <ac:grpSpMkLst>
            <pc:docMk/>
            <pc:sldMk cId="3617659411" sldId="677"/>
            <ac:grpSpMk id="891" creationId="{66F3C470-9EC1-44A0-96D0-81202E4996DF}"/>
          </ac:grpSpMkLst>
        </pc:grpChg>
        <pc:grpChg chg="mod">
          <ac:chgData name="Matthew Levy" userId="687b95b9-071c-46c3-8399-192c10b763c0" providerId="ADAL" clId="{0259E925-2F7A-4A05-93A2-303B6374F638}" dt="2019-10-10T09:44:08.391" v="187" actId="571"/>
          <ac:grpSpMkLst>
            <pc:docMk/>
            <pc:sldMk cId="3617659411" sldId="677"/>
            <ac:grpSpMk id="892" creationId="{D04DBB9E-E0D8-4DD8-A5FF-94B5D67F4DD3}"/>
          </ac:grpSpMkLst>
        </pc:grpChg>
        <pc:grpChg chg="mod">
          <ac:chgData name="Matthew Levy" userId="687b95b9-071c-46c3-8399-192c10b763c0" providerId="ADAL" clId="{0259E925-2F7A-4A05-93A2-303B6374F638}" dt="2019-10-10T09:44:08.391" v="187" actId="571"/>
          <ac:grpSpMkLst>
            <pc:docMk/>
            <pc:sldMk cId="3617659411" sldId="677"/>
            <ac:grpSpMk id="893" creationId="{9296E567-CC52-4CBD-B5FC-550BE18353B9}"/>
          </ac:grpSpMkLst>
        </pc:grpChg>
        <pc:grpChg chg="mod">
          <ac:chgData name="Matthew Levy" userId="687b95b9-071c-46c3-8399-192c10b763c0" providerId="ADAL" clId="{0259E925-2F7A-4A05-93A2-303B6374F638}" dt="2019-10-10T09:44:08.391" v="187" actId="571"/>
          <ac:grpSpMkLst>
            <pc:docMk/>
            <pc:sldMk cId="3617659411" sldId="677"/>
            <ac:grpSpMk id="894" creationId="{AA9406F7-9092-453A-B3E7-B22DA24D9526}"/>
          </ac:grpSpMkLst>
        </pc:grpChg>
        <pc:grpChg chg="mod">
          <ac:chgData name="Matthew Levy" userId="687b95b9-071c-46c3-8399-192c10b763c0" providerId="ADAL" clId="{0259E925-2F7A-4A05-93A2-303B6374F638}" dt="2019-10-10T09:44:08.391" v="187" actId="571"/>
          <ac:grpSpMkLst>
            <pc:docMk/>
            <pc:sldMk cId="3617659411" sldId="677"/>
            <ac:grpSpMk id="895" creationId="{272B67D2-47A3-44BE-BEEA-85C5215AA22B}"/>
          </ac:grpSpMkLst>
        </pc:grpChg>
        <pc:grpChg chg="mod">
          <ac:chgData name="Matthew Levy" userId="687b95b9-071c-46c3-8399-192c10b763c0" providerId="ADAL" clId="{0259E925-2F7A-4A05-93A2-303B6374F638}" dt="2019-10-10T09:44:08.391" v="187" actId="571"/>
          <ac:grpSpMkLst>
            <pc:docMk/>
            <pc:sldMk cId="3617659411" sldId="677"/>
            <ac:grpSpMk id="896" creationId="{2FD8A86F-97D7-4F2F-A1DE-3B86E55F9785}"/>
          </ac:grpSpMkLst>
        </pc:grpChg>
        <pc:grpChg chg="mod">
          <ac:chgData name="Matthew Levy" userId="687b95b9-071c-46c3-8399-192c10b763c0" providerId="ADAL" clId="{0259E925-2F7A-4A05-93A2-303B6374F638}" dt="2019-10-10T09:44:08.391" v="187" actId="571"/>
          <ac:grpSpMkLst>
            <pc:docMk/>
            <pc:sldMk cId="3617659411" sldId="677"/>
            <ac:grpSpMk id="897" creationId="{4A7791D6-D362-4490-A953-7738A75D18B0}"/>
          </ac:grpSpMkLst>
        </pc:grpChg>
        <pc:grpChg chg="mod">
          <ac:chgData name="Matthew Levy" userId="687b95b9-071c-46c3-8399-192c10b763c0" providerId="ADAL" clId="{0259E925-2F7A-4A05-93A2-303B6374F638}" dt="2019-10-10T09:44:08.391" v="187" actId="571"/>
          <ac:grpSpMkLst>
            <pc:docMk/>
            <pc:sldMk cId="3617659411" sldId="677"/>
            <ac:grpSpMk id="898" creationId="{2547E2F6-EC10-49D0-AEEF-4D8B90519A6A}"/>
          </ac:grpSpMkLst>
        </pc:grpChg>
        <pc:grpChg chg="mod">
          <ac:chgData name="Matthew Levy" userId="687b95b9-071c-46c3-8399-192c10b763c0" providerId="ADAL" clId="{0259E925-2F7A-4A05-93A2-303B6374F638}" dt="2019-10-10T09:44:08.391" v="187" actId="571"/>
          <ac:grpSpMkLst>
            <pc:docMk/>
            <pc:sldMk cId="3617659411" sldId="677"/>
            <ac:grpSpMk id="899" creationId="{96A1E9A1-7BD9-4A7E-80C8-CE6F759D3139}"/>
          </ac:grpSpMkLst>
        </pc:grpChg>
        <pc:grpChg chg="mod">
          <ac:chgData name="Matthew Levy" userId="687b95b9-071c-46c3-8399-192c10b763c0" providerId="ADAL" clId="{0259E925-2F7A-4A05-93A2-303B6374F638}" dt="2019-10-10T09:44:08.391" v="187" actId="571"/>
          <ac:grpSpMkLst>
            <pc:docMk/>
            <pc:sldMk cId="3617659411" sldId="677"/>
            <ac:grpSpMk id="900" creationId="{EF43278E-3F73-4E48-976E-11FC9698CAC9}"/>
          </ac:grpSpMkLst>
        </pc:grpChg>
        <pc:grpChg chg="mod">
          <ac:chgData name="Matthew Levy" userId="687b95b9-071c-46c3-8399-192c10b763c0" providerId="ADAL" clId="{0259E925-2F7A-4A05-93A2-303B6374F638}" dt="2019-10-10T09:44:08.391" v="187" actId="571"/>
          <ac:grpSpMkLst>
            <pc:docMk/>
            <pc:sldMk cId="3617659411" sldId="677"/>
            <ac:grpSpMk id="901" creationId="{251BFC31-27BB-442E-9380-D24FE0451B13}"/>
          </ac:grpSpMkLst>
        </pc:grpChg>
        <pc:grpChg chg="mod">
          <ac:chgData name="Matthew Levy" userId="687b95b9-071c-46c3-8399-192c10b763c0" providerId="ADAL" clId="{0259E925-2F7A-4A05-93A2-303B6374F638}" dt="2019-10-10T09:44:08.391" v="187" actId="571"/>
          <ac:grpSpMkLst>
            <pc:docMk/>
            <pc:sldMk cId="3617659411" sldId="677"/>
            <ac:grpSpMk id="902" creationId="{3EAD5EE0-3C1B-450C-B4BF-615E2AD9581A}"/>
          </ac:grpSpMkLst>
        </pc:grpChg>
        <pc:grpChg chg="mod">
          <ac:chgData name="Matthew Levy" userId="687b95b9-071c-46c3-8399-192c10b763c0" providerId="ADAL" clId="{0259E925-2F7A-4A05-93A2-303B6374F638}" dt="2019-10-10T09:44:08.391" v="187" actId="571"/>
          <ac:grpSpMkLst>
            <pc:docMk/>
            <pc:sldMk cId="3617659411" sldId="677"/>
            <ac:grpSpMk id="903" creationId="{DE09153D-9AE6-4151-A395-F58850644DD6}"/>
          </ac:grpSpMkLst>
        </pc:grpChg>
        <pc:grpChg chg="mod">
          <ac:chgData name="Matthew Levy" userId="687b95b9-071c-46c3-8399-192c10b763c0" providerId="ADAL" clId="{0259E925-2F7A-4A05-93A2-303B6374F638}" dt="2019-10-10T09:44:08.391" v="187" actId="571"/>
          <ac:grpSpMkLst>
            <pc:docMk/>
            <pc:sldMk cId="3617659411" sldId="677"/>
            <ac:grpSpMk id="904" creationId="{1B4EB725-28F6-43DC-826B-2D453ED021E5}"/>
          </ac:grpSpMkLst>
        </pc:grpChg>
        <pc:grpChg chg="mod">
          <ac:chgData name="Matthew Levy" userId="687b95b9-071c-46c3-8399-192c10b763c0" providerId="ADAL" clId="{0259E925-2F7A-4A05-93A2-303B6374F638}" dt="2019-10-10T09:44:08.391" v="187" actId="571"/>
          <ac:grpSpMkLst>
            <pc:docMk/>
            <pc:sldMk cId="3617659411" sldId="677"/>
            <ac:grpSpMk id="905" creationId="{03903306-CB12-4CF4-A027-5731CFA57647}"/>
          </ac:grpSpMkLst>
        </pc:grpChg>
        <pc:grpChg chg="mod">
          <ac:chgData name="Matthew Levy" userId="687b95b9-071c-46c3-8399-192c10b763c0" providerId="ADAL" clId="{0259E925-2F7A-4A05-93A2-303B6374F638}" dt="2019-10-10T09:44:08.391" v="187" actId="571"/>
          <ac:grpSpMkLst>
            <pc:docMk/>
            <pc:sldMk cId="3617659411" sldId="677"/>
            <ac:grpSpMk id="906" creationId="{C2103ECF-0CD6-47A7-B0CB-9600E0414DC8}"/>
          </ac:grpSpMkLst>
        </pc:grpChg>
        <pc:grpChg chg="mod">
          <ac:chgData name="Matthew Levy" userId="687b95b9-071c-46c3-8399-192c10b763c0" providerId="ADAL" clId="{0259E925-2F7A-4A05-93A2-303B6374F638}" dt="2019-10-10T09:44:08.391" v="187" actId="571"/>
          <ac:grpSpMkLst>
            <pc:docMk/>
            <pc:sldMk cId="3617659411" sldId="677"/>
            <ac:grpSpMk id="907" creationId="{CC958DCC-D9F0-4E65-9E7F-5808E8CCC5C4}"/>
          </ac:grpSpMkLst>
        </pc:grpChg>
        <pc:grpChg chg="mod">
          <ac:chgData name="Matthew Levy" userId="687b95b9-071c-46c3-8399-192c10b763c0" providerId="ADAL" clId="{0259E925-2F7A-4A05-93A2-303B6374F638}" dt="2019-10-10T09:44:08.391" v="187" actId="571"/>
          <ac:grpSpMkLst>
            <pc:docMk/>
            <pc:sldMk cId="3617659411" sldId="677"/>
            <ac:grpSpMk id="908" creationId="{D22ED27B-8FCC-4C20-B2FA-9AFE04125947}"/>
          </ac:grpSpMkLst>
        </pc:grpChg>
        <pc:grpChg chg="mod">
          <ac:chgData name="Matthew Levy" userId="687b95b9-071c-46c3-8399-192c10b763c0" providerId="ADAL" clId="{0259E925-2F7A-4A05-93A2-303B6374F638}" dt="2019-10-10T09:44:08.391" v="187" actId="571"/>
          <ac:grpSpMkLst>
            <pc:docMk/>
            <pc:sldMk cId="3617659411" sldId="677"/>
            <ac:grpSpMk id="909" creationId="{BFE7F825-2269-4BF1-B48C-9651F5F71407}"/>
          </ac:grpSpMkLst>
        </pc:grpChg>
        <pc:grpChg chg="mod">
          <ac:chgData name="Matthew Levy" userId="687b95b9-071c-46c3-8399-192c10b763c0" providerId="ADAL" clId="{0259E925-2F7A-4A05-93A2-303B6374F638}" dt="2019-10-10T09:44:08.391" v="187" actId="571"/>
          <ac:grpSpMkLst>
            <pc:docMk/>
            <pc:sldMk cId="3617659411" sldId="677"/>
            <ac:grpSpMk id="910" creationId="{5DAE9EA6-F834-4573-A03E-9B10B3C21E91}"/>
          </ac:grpSpMkLst>
        </pc:grpChg>
        <pc:grpChg chg="mod">
          <ac:chgData name="Matthew Levy" userId="687b95b9-071c-46c3-8399-192c10b763c0" providerId="ADAL" clId="{0259E925-2F7A-4A05-93A2-303B6374F638}" dt="2019-10-10T09:44:08.391" v="187" actId="571"/>
          <ac:grpSpMkLst>
            <pc:docMk/>
            <pc:sldMk cId="3617659411" sldId="677"/>
            <ac:grpSpMk id="911" creationId="{B13BD6D6-1AD9-45AF-B826-B318D0B142AA}"/>
          </ac:grpSpMkLst>
        </pc:grpChg>
        <pc:grpChg chg="mod">
          <ac:chgData name="Matthew Levy" userId="687b95b9-071c-46c3-8399-192c10b763c0" providerId="ADAL" clId="{0259E925-2F7A-4A05-93A2-303B6374F638}" dt="2019-10-10T09:44:08.391" v="187" actId="571"/>
          <ac:grpSpMkLst>
            <pc:docMk/>
            <pc:sldMk cId="3617659411" sldId="677"/>
            <ac:grpSpMk id="912" creationId="{EE5B4C42-3580-47F5-80A5-258D255DD431}"/>
          </ac:grpSpMkLst>
        </pc:grpChg>
        <pc:grpChg chg="mod">
          <ac:chgData name="Matthew Levy" userId="687b95b9-071c-46c3-8399-192c10b763c0" providerId="ADAL" clId="{0259E925-2F7A-4A05-93A2-303B6374F638}" dt="2019-10-10T09:44:08.391" v="187" actId="571"/>
          <ac:grpSpMkLst>
            <pc:docMk/>
            <pc:sldMk cId="3617659411" sldId="677"/>
            <ac:grpSpMk id="913" creationId="{35464604-C04F-4853-8AF7-BF65F43CE54C}"/>
          </ac:grpSpMkLst>
        </pc:grpChg>
        <pc:grpChg chg="mod">
          <ac:chgData name="Matthew Levy" userId="687b95b9-071c-46c3-8399-192c10b763c0" providerId="ADAL" clId="{0259E925-2F7A-4A05-93A2-303B6374F638}" dt="2019-10-10T09:44:08.391" v="187" actId="571"/>
          <ac:grpSpMkLst>
            <pc:docMk/>
            <pc:sldMk cId="3617659411" sldId="677"/>
            <ac:grpSpMk id="914" creationId="{5FCCCBF0-53D0-4EE4-8BAE-37A35F1F5A4E}"/>
          </ac:grpSpMkLst>
        </pc:grpChg>
        <pc:grpChg chg="mod">
          <ac:chgData name="Matthew Levy" userId="687b95b9-071c-46c3-8399-192c10b763c0" providerId="ADAL" clId="{0259E925-2F7A-4A05-93A2-303B6374F638}" dt="2019-10-10T09:44:08.391" v="187" actId="571"/>
          <ac:grpSpMkLst>
            <pc:docMk/>
            <pc:sldMk cId="3617659411" sldId="677"/>
            <ac:grpSpMk id="915" creationId="{896CA2BC-B4B9-406E-B84F-90D955E3664D}"/>
          </ac:grpSpMkLst>
        </pc:grpChg>
        <pc:grpChg chg="mod">
          <ac:chgData name="Matthew Levy" userId="687b95b9-071c-46c3-8399-192c10b763c0" providerId="ADAL" clId="{0259E925-2F7A-4A05-93A2-303B6374F638}" dt="2019-10-10T09:44:08.391" v="187" actId="571"/>
          <ac:grpSpMkLst>
            <pc:docMk/>
            <pc:sldMk cId="3617659411" sldId="677"/>
            <ac:grpSpMk id="916" creationId="{A75E2DBC-501B-4ACA-A10A-7408F1C2C9A3}"/>
          </ac:grpSpMkLst>
        </pc:grpChg>
        <pc:grpChg chg="mod">
          <ac:chgData name="Matthew Levy" userId="687b95b9-071c-46c3-8399-192c10b763c0" providerId="ADAL" clId="{0259E925-2F7A-4A05-93A2-303B6374F638}" dt="2019-10-10T09:44:08.391" v="187" actId="571"/>
          <ac:grpSpMkLst>
            <pc:docMk/>
            <pc:sldMk cId="3617659411" sldId="677"/>
            <ac:grpSpMk id="917" creationId="{F08EF793-3232-46A9-8ED9-BDBA3AAE68E0}"/>
          </ac:grpSpMkLst>
        </pc:grpChg>
        <pc:grpChg chg="mod">
          <ac:chgData name="Matthew Levy" userId="687b95b9-071c-46c3-8399-192c10b763c0" providerId="ADAL" clId="{0259E925-2F7A-4A05-93A2-303B6374F638}" dt="2019-10-10T09:44:08.391" v="187" actId="571"/>
          <ac:grpSpMkLst>
            <pc:docMk/>
            <pc:sldMk cId="3617659411" sldId="677"/>
            <ac:grpSpMk id="918" creationId="{00AB0D34-D554-42F5-BEEE-098C1899C30E}"/>
          </ac:grpSpMkLst>
        </pc:grpChg>
        <pc:grpChg chg="mod">
          <ac:chgData name="Matthew Levy" userId="687b95b9-071c-46c3-8399-192c10b763c0" providerId="ADAL" clId="{0259E925-2F7A-4A05-93A2-303B6374F638}" dt="2019-10-10T09:44:08.391" v="187" actId="571"/>
          <ac:grpSpMkLst>
            <pc:docMk/>
            <pc:sldMk cId="3617659411" sldId="677"/>
            <ac:grpSpMk id="919" creationId="{16CE6C59-82AE-4DD3-A25B-252BC35E12C3}"/>
          </ac:grpSpMkLst>
        </pc:grpChg>
        <pc:grpChg chg="mod">
          <ac:chgData name="Matthew Levy" userId="687b95b9-071c-46c3-8399-192c10b763c0" providerId="ADAL" clId="{0259E925-2F7A-4A05-93A2-303B6374F638}" dt="2019-10-10T09:44:08.391" v="187" actId="571"/>
          <ac:grpSpMkLst>
            <pc:docMk/>
            <pc:sldMk cId="3617659411" sldId="677"/>
            <ac:grpSpMk id="920" creationId="{33305FD8-33CF-4F31-B4C4-7B3D573461E4}"/>
          </ac:grpSpMkLst>
        </pc:grpChg>
        <pc:grpChg chg="mod">
          <ac:chgData name="Matthew Levy" userId="687b95b9-071c-46c3-8399-192c10b763c0" providerId="ADAL" clId="{0259E925-2F7A-4A05-93A2-303B6374F638}" dt="2019-10-10T09:44:08.391" v="187" actId="571"/>
          <ac:grpSpMkLst>
            <pc:docMk/>
            <pc:sldMk cId="3617659411" sldId="677"/>
            <ac:grpSpMk id="921" creationId="{5D9B80F5-6BEF-460B-A966-B6874A7ECD9D}"/>
          </ac:grpSpMkLst>
        </pc:grpChg>
        <pc:grpChg chg="mod">
          <ac:chgData name="Matthew Levy" userId="687b95b9-071c-46c3-8399-192c10b763c0" providerId="ADAL" clId="{0259E925-2F7A-4A05-93A2-303B6374F638}" dt="2019-10-10T09:44:08.391" v="187" actId="571"/>
          <ac:grpSpMkLst>
            <pc:docMk/>
            <pc:sldMk cId="3617659411" sldId="677"/>
            <ac:grpSpMk id="922" creationId="{A415C388-BD1C-48FA-931F-412E4D39A022}"/>
          </ac:grpSpMkLst>
        </pc:grpChg>
        <pc:grpChg chg="mod">
          <ac:chgData name="Matthew Levy" userId="687b95b9-071c-46c3-8399-192c10b763c0" providerId="ADAL" clId="{0259E925-2F7A-4A05-93A2-303B6374F638}" dt="2019-10-10T09:44:08.391" v="187" actId="571"/>
          <ac:grpSpMkLst>
            <pc:docMk/>
            <pc:sldMk cId="3617659411" sldId="677"/>
            <ac:grpSpMk id="923" creationId="{48330DED-09F3-4246-88F9-AEAB02FD0D56}"/>
          </ac:grpSpMkLst>
        </pc:grpChg>
        <pc:grpChg chg="mod">
          <ac:chgData name="Matthew Levy" userId="687b95b9-071c-46c3-8399-192c10b763c0" providerId="ADAL" clId="{0259E925-2F7A-4A05-93A2-303B6374F638}" dt="2019-10-10T09:44:08.391" v="187" actId="571"/>
          <ac:grpSpMkLst>
            <pc:docMk/>
            <pc:sldMk cId="3617659411" sldId="677"/>
            <ac:grpSpMk id="924" creationId="{1AD43502-6ABC-4C6A-A266-DCC9E6C29987}"/>
          </ac:grpSpMkLst>
        </pc:grpChg>
        <pc:grpChg chg="mod">
          <ac:chgData name="Matthew Levy" userId="687b95b9-071c-46c3-8399-192c10b763c0" providerId="ADAL" clId="{0259E925-2F7A-4A05-93A2-303B6374F638}" dt="2019-10-10T09:44:08.391" v="187" actId="571"/>
          <ac:grpSpMkLst>
            <pc:docMk/>
            <pc:sldMk cId="3617659411" sldId="677"/>
            <ac:grpSpMk id="925" creationId="{837F4469-FE12-44FA-A834-833895B6E112}"/>
          </ac:grpSpMkLst>
        </pc:grpChg>
        <pc:grpChg chg="mod">
          <ac:chgData name="Matthew Levy" userId="687b95b9-071c-46c3-8399-192c10b763c0" providerId="ADAL" clId="{0259E925-2F7A-4A05-93A2-303B6374F638}" dt="2019-10-10T09:44:08.391" v="187" actId="571"/>
          <ac:grpSpMkLst>
            <pc:docMk/>
            <pc:sldMk cId="3617659411" sldId="677"/>
            <ac:grpSpMk id="926" creationId="{D710A0F7-CF55-4BF0-A549-D2611DACE939}"/>
          </ac:grpSpMkLst>
        </pc:grpChg>
        <pc:grpChg chg="mod">
          <ac:chgData name="Matthew Levy" userId="687b95b9-071c-46c3-8399-192c10b763c0" providerId="ADAL" clId="{0259E925-2F7A-4A05-93A2-303B6374F638}" dt="2019-10-10T09:44:08.391" v="187" actId="571"/>
          <ac:grpSpMkLst>
            <pc:docMk/>
            <pc:sldMk cId="3617659411" sldId="677"/>
            <ac:grpSpMk id="927" creationId="{C4D3CF1C-B6D8-403E-B8D5-6C65E698E21D}"/>
          </ac:grpSpMkLst>
        </pc:grpChg>
        <pc:grpChg chg="mod">
          <ac:chgData name="Matthew Levy" userId="687b95b9-071c-46c3-8399-192c10b763c0" providerId="ADAL" clId="{0259E925-2F7A-4A05-93A2-303B6374F638}" dt="2019-10-10T09:44:08.391" v="187" actId="571"/>
          <ac:grpSpMkLst>
            <pc:docMk/>
            <pc:sldMk cId="3617659411" sldId="677"/>
            <ac:grpSpMk id="928" creationId="{345FA1CE-BE83-42B3-94B1-BC7A27B59BDC}"/>
          </ac:grpSpMkLst>
        </pc:grpChg>
        <pc:grpChg chg="mod">
          <ac:chgData name="Matthew Levy" userId="687b95b9-071c-46c3-8399-192c10b763c0" providerId="ADAL" clId="{0259E925-2F7A-4A05-93A2-303B6374F638}" dt="2019-10-10T09:44:08.391" v="187" actId="571"/>
          <ac:grpSpMkLst>
            <pc:docMk/>
            <pc:sldMk cId="3617659411" sldId="677"/>
            <ac:grpSpMk id="929" creationId="{AA267FED-B5ED-4321-ADF8-547F73EFE3A8}"/>
          </ac:grpSpMkLst>
        </pc:grpChg>
        <pc:grpChg chg="mod">
          <ac:chgData name="Matthew Levy" userId="687b95b9-071c-46c3-8399-192c10b763c0" providerId="ADAL" clId="{0259E925-2F7A-4A05-93A2-303B6374F638}" dt="2019-10-10T09:44:08.391" v="187" actId="571"/>
          <ac:grpSpMkLst>
            <pc:docMk/>
            <pc:sldMk cId="3617659411" sldId="677"/>
            <ac:grpSpMk id="930" creationId="{03BC19C2-3155-444B-86E9-74A35AAB1F34}"/>
          </ac:grpSpMkLst>
        </pc:grpChg>
        <pc:grpChg chg="mod">
          <ac:chgData name="Matthew Levy" userId="687b95b9-071c-46c3-8399-192c10b763c0" providerId="ADAL" clId="{0259E925-2F7A-4A05-93A2-303B6374F638}" dt="2019-10-10T09:44:08.391" v="187" actId="571"/>
          <ac:grpSpMkLst>
            <pc:docMk/>
            <pc:sldMk cId="3617659411" sldId="677"/>
            <ac:grpSpMk id="931" creationId="{31D9E332-A443-4C86-AFCA-2A3E930F5B54}"/>
          </ac:grpSpMkLst>
        </pc:grpChg>
        <pc:grpChg chg="mod">
          <ac:chgData name="Matthew Levy" userId="687b95b9-071c-46c3-8399-192c10b763c0" providerId="ADAL" clId="{0259E925-2F7A-4A05-93A2-303B6374F638}" dt="2019-10-10T09:44:08.391" v="187" actId="571"/>
          <ac:grpSpMkLst>
            <pc:docMk/>
            <pc:sldMk cId="3617659411" sldId="677"/>
            <ac:grpSpMk id="932" creationId="{A479E28D-E3BE-4647-AE02-730F20924AC0}"/>
          </ac:grpSpMkLst>
        </pc:grpChg>
        <pc:grpChg chg="mod">
          <ac:chgData name="Matthew Levy" userId="687b95b9-071c-46c3-8399-192c10b763c0" providerId="ADAL" clId="{0259E925-2F7A-4A05-93A2-303B6374F638}" dt="2019-10-10T09:44:08.391" v="187" actId="571"/>
          <ac:grpSpMkLst>
            <pc:docMk/>
            <pc:sldMk cId="3617659411" sldId="677"/>
            <ac:grpSpMk id="933" creationId="{5B593C38-F8C6-4766-9C2D-2586714B4441}"/>
          </ac:grpSpMkLst>
        </pc:grpChg>
        <pc:grpChg chg="mod">
          <ac:chgData name="Matthew Levy" userId="687b95b9-071c-46c3-8399-192c10b763c0" providerId="ADAL" clId="{0259E925-2F7A-4A05-93A2-303B6374F638}" dt="2019-10-10T09:44:08.391" v="187" actId="571"/>
          <ac:grpSpMkLst>
            <pc:docMk/>
            <pc:sldMk cId="3617659411" sldId="677"/>
            <ac:grpSpMk id="934" creationId="{07584E64-E7FC-41E4-9B85-FF0F8383F2B5}"/>
          </ac:grpSpMkLst>
        </pc:grpChg>
        <pc:grpChg chg="mod">
          <ac:chgData name="Matthew Levy" userId="687b95b9-071c-46c3-8399-192c10b763c0" providerId="ADAL" clId="{0259E925-2F7A-4A05-93A2-303B6374F638}" dt="2019-10-10T09:44:08.391" v="187" actId="571"/>
          <ac:grpSpMkLst>
            <pc:docMk/>
            <pc:sldMk cId="3617659411" sldId="677"/>
            <ac:grpSpMk id="935" creationId="{D89AA204-42BF-4A95-AFA2-7D6CC95F1F53}"/>
          </ac:grpSpMkLst>
        </pc:grpChg>
        <pc:grpChg chg="mod">
          <ac:chgData name="Matthew Levy" userId="687b95b9-071c-46c3-8399-192c10b763c0" providerId="ADAL" clId="{0259E925-2F7A-4A05-93A2-303B6374F638}" dt="2019-10-10T09:44:08.391" v="187" actId="571"/>
          <ac:grpSpMkLst>
            <pc:docMk/>
            <pc:sldMk cId="3617659411" sldId="677"/>
            <ac:grpSpMk id="936" creationId="{4A0D8D87-08A1-45EB-80E9-E44048FCE7EE}"/>
          </ac:grpSpMkLst>
        </pc:grpChg>
        <pc:grpChg chg="mod">
          <ac:chgData name="Matthew Levy" userId="687b95b9-071c-46c3-8399-192c10b763c0" providerId="ADAL" clId="{0259E925-2F7A-4A05-93A2-303B6374F638}" dt="2019-10-10T09:44:08.391" v="187" actId="571"/>
          <ac:grpSpMkLst>
            <pc:docMk/>
            <pc:sldMk cId="3617659411" sldId="677"/>
            <ac:grpSpMk id="937" creationId="{5A8255CE-9ED0-4926-82EC-25AFD00B8AD0}"/>
          </ac:grpSpMkLst>
        </pc:grpChg>
        <pc:grpChg chg="mod">
          <ac:chgData name="Matthew Levy" userId="687b95b9-071c-46c3-8399-192c10b763c0" providerId="ADAL" clId="{0259E925-2F7A-4A05-93A2-303B6374F638}" dt="2019-10-10T09:44:08.391" v="187" actId="571"/>
          <ac:grpSpMkLst>
            <pc:docMk/>
            <pc:sldMk cId="3617659411" sldId="677"/>
            <ac:grpSpMk id="938" creationId="{7EA34AED-FC45-44F7-ABF0-E34400A2539D}"/>
          </ac:grpSpMkLst>
        </pc:grpChg>
        <pc:grpChg chg="mod">
          <ac:chgData name="Matthew Levy" userId="687b95b9-071c-46c3-8399-192c10b763c0" providerId="ADAL" clId="{0259E925-2F7A-4A05-93A2-303B6374F638}" dt="2019-10-10T09:44:08.391" v="187" actId="571"/>
          <ac:grpSpMkLst>
            <pc:docMk/>
            <pc:sldMk cId="3617659411" sldId="677"/>
            <ac:grpSpMk id="939" creationId="{4578EDCC-4730-4F6E-BBC3-414CCFFFBB85}"/>
          </ac:grpSpMkLst>
        </pc:grpChg>
        <pc:grpChg chg="mod">
          <ac:chgData name="Matthew Levy" userId="687b95b9-071c-46c3-8399-192c10b763c0" providerId="ADAL" clId="{0259E925-2F7A-4A05-93A2-303B6374F638}" dt="2019-10-10T09:44:08.391" v="187" actId="571"/>
          <ac:grpSpMkLst>
            <pc:docMk/>
            <pc:sldMk cId="3617659411" sldId="677"/>
            <ac:grpSpMk id="940" creationId="{7E87ED8E-620F-4244-97B6-CED6D7A294E8}"/>
          </ac:grpSpMkLst>
        </pc:grpChg>
        <pc:grpChg chg="mod">
          <ac:chgData name="Matthew Levy" userId="687b95b9-071c-46c3-8399-192c10b763c0" providerId="ADAL" clId="{0259E925-2F7A-4A05-93A2-303B6374F638}" dt="2019-10-10T09:44:08.391" v="187" actId="571"/>
          <ac:grpSpMkLst>
            <pc:docMk/>
            <pc:sldMk cId="3617659411" sldId="677"/>
            <ac:grpSpMk id="941" creationId="{CFE16B8C-5B55-42E2-9702-EDB1CA2E7EAB}"/>
          </ac:grpSpMkLst>
        </pc:grpChg>
        <pc:grpChg chg="mod">
          <ac:chgData name="Matthew Levy" userId="687b95b9-071c-46c3-8399-192c10b763c0" providerId="ADAL" clId="{0259E925-2F7A-4A05-93A2-303B6374F638}" dt="2019-10-10T09:44:08.391" v="187" actId="571"/>
          <ac:grpSpMkLst>
            <pc:docMk/>
            <pc:sldMk cId="3617659411" sldId="677"/>
            <ac:grpSpMk id="942" creationId="{CC060F1C-38BC-4463-B30F-CB952F210570}"/>
          </ac:grpSpMkLst>
        </pc:grpChg>
        <pc:grpChg chg="mod">
          <ac:chgData name="Matthew Levy" userId="687b95b9-071c-46c3-8399-192c10b763c0" providerId="ADAL" clId="{0259E925-2F7A-4A05-93A2-303B6374F638}" dt="2019-10-10T09:44:08.391" v="187" actId="571"/>
          <ac:grpSpMkLst>
            <pc:docMk/>
            <pc:sldMk cId="3617659411" sldId="677"/>
            <ac:grpSpMk id="943" creationId="{D42C1C81-FEF2-4EEA-8F22-A12EFFB294E9}"/>
          </ac:grpSpMkLst>
        </pc:grpChg>
        <pc:grpChg chg="mod">
          <ac:chgData name="Matthew Levy" userId="687b95b9-071c-46c3-8399-192c10b763c0" providerId="ADAL" clId="{0259E925-2F7A-4A05-93A2-303B6374F638}" dt="2019-10-10T09:44:08.391" v="187" actId="571"/>
          <ac:grpSpMkLst>
            <pc:docMk/>
            <pc:sldMk cId="3617659411" sldId="677"/>
            <ac:grpSpMk id="944" creationId="{42937BF0-0AE0-40BC-9366-554C6E3414E5}"/>
          </ac:grpSpMkLst>
        </pc:grpChg>
        <pc:grpChg chg="mod">
          <ac:chgData name="Matthew Levy" userId="687b95b9-071c-46c3-8399-192c10b763c0" providerId="ADAL" clId="{0259E925-2F7A-4A05-93A2-303B6374F638}" dt="2019-10-10T09:44:08.391" v="187" actId="571"/>
          <ac:grpSpMkLst>
            <pc:docMk/>
            <pc:sldMk cId="3617659411" sldId="677"/>
            <ac:grpSpMk id="945" creationId="{68B43E8A-1543-495F-8F48-DB90BB29BA3D}"/>
          </ac:grpSpMkLst>
        </pc:grpChg>
        <pc:grpChg chg="mod">
          <ac:chgData name="Matthew Levy" userId="687b95b9-071c-46c3-8399-192c10b763c0" providerId="ADAL" clId="{0259E925-2F7A-4A05-93A2-303B6374F638}" dt="2019-10-10T09:44:08.391" v="187" actId="571"/>
          <ac:grpSpMkLst>
            <pc:docMk/>
            <pc:sldMk cId="3617659411" sldId="677"/>
            <ac:grpSpMk id="997" creationId="{F7EDA3DB-40BF-43E6-BFE6-BB33AF70668B}"/>
          </ac:grpSpMkLst>
        </pc:grpChg>
        <pc:grpChg chg="mod">
          <ac:chgData name="Matthew Levy" userId="687b95b9-071c-46c3-8399-192c10b763c0" providerId="ADAL" clId="{0259E925-2F7A-4A05-93A2-303B6374F638}" dt="2019-10-10T09:44:08.391" v="187" actId="571"/>
          <ac:grpSpMkLst>
            <pc:docMk/>
            <pc:sldMk cId="3617659411" sldId="677"/>
            <ac:grpSpMk id="1004" creationId="{FCF1D328-2BAC-4DD8-8D01-8F93EAE4F57A}"/>
          </ac:grpSpMkLst>
        </pc:grpChg>
        <pc:grpChg chg="mod">
          <ac:chgData name="Matthew Levy" userId="687b95b9-071c-46c3-8399-192c10b763c0" providerId="ADAL" clId="{0259E925-2F7A-4A05-93A2-303B6374F638}" dt="2019-10-10T09:44:08.391" v="187" actId="571"/>
          <ac:grpSpMkLst>
            <pc:docMk/>
            <pc:sldMk cId="3617659411" sldId="677"/>
            <ac:grpSpMk id="1011" creationId="{280FC2F8-A7C7-4644-967A-0F39EF48A591}"/>
          </ac:grpSpMkLst>
        </pc:grpChg>
        <pc:grpChg chg="mod">
          <ac:chgData name="Matthew Levy" userId="687b95b9-071c-46c3-8399-192c10b763c0" providerId="ADAL" clId="{0259E925-2F7A-4A05-93A2-303B6374F638}" dt="2019-10-10T09:44:08.391" v="187" actId="571"/>
          <ac:grpSpMkLst>
            <pc:docMk/>
            <pc:sldMk cId="3617659411" sldId="677"/>
            <ac:grpSpMk id="1018" creationId="{B74188A3-16A2-4630-B32F-75A3EEFFF0E6}"/>
          </ac:grpSpMkLst>
        </pc:grpChg>
        <pc:grpChg chg="mod">
          <ac:chgData name="Matthew Levy" userId="687b95b9-071c-46c3-8399-192c10b763c0" providerId="ADAL" clId="{0259E925-2F7A-4A05-93A2-303B6374F638}" dt="2019-10-10T09:44:08.391" v="187" actId="571"/>
          <ac:grpSpMkLst>
            <pc:docMk/>
            <pc:sldMk cId="3617659411" sldId="677"/>
            <ac:grpSpMk id="1031" creationId="{ADA71995-C1B4-430B-B027-4580C5416FC7}"/>
          </ac:grpSpMkLst>
        </pc:grpChg>
        <pc:grpChg chg="mod">
          <ac:chgData name="Matthew Levy" userId="687b95b9-071c-46c3-8399-192c10b763c0" providerId="ADAL" clId="{0259E925-2F7A-4A05-93A2-303B6374F638}" dt="2019-10-10T09:44:08.391" v="187" actId="571"/>
          <ac:grpSpMkLst>
            <pc:docMk/>
            <pc:sldMk cId="3617659411" sldId="677"/>
            <ac:grpSpMk id="1042" creationId="{704CA336-AAF0-419A-9874-44C3FDC15E28}"/>
          </ac:grpSpMkLst>
        </pc:grpChg>
        <pc:grpChg chg="mod">
          <ac:chgData name="Matthew Levy" userId="687b95b9-071c-46c3-8399-192c10b763c0" providerId="ADAL" clId="{0259E925-2F7A-4A05-93A2-303B6374F638}" dt="2019-10-10T09:44:08.391" v="187" actId="571"/>
          <ac:grpSpMkLst>
            <pc:docMk/>
            <pc:sldMk cId="3617659411" sldId="677"/>
            <ac:grpSpMk id="1049" creationId="{3757711A-6EB8-4E12-899A-DDA69B227EAF}"/>
          </ac:grpSpMkLst>
        </pc:grpChg>
        <pc:grpChg chg="mod">
          <ac:chgData name="Matthew Levy" userId="687b95b9-071c-46c3-8399-192c10b763c0" providerId="ADAL" clId="{0259E925-2F7A-4A05-93A2-303B6374F638}" dt="2019-10-10T09:44:08.391" v="187" actId="571"/>
          <ac:grpSpMkLst>
            <pc:docMk/>
            <pc:sldMk cId="3617659411" sldId="677"/>
            <ac:grpSpMk id="1056" creationId="{D8F77AA9-405A-42BF-BBE4-138748F3158A}"/>
          </ac:grpSpMkLst>
        </pc:grpChg>
        <pc:grpChg chg="mod">
          <ac:chgData name="Matthew Levy" userId="687b95b9-071c-46c3-8399-192c10b763c0" providerId="ADAL" clId="{0259E925-2F7A-4A05-93A2-303B6374F638}" dt="2019-10-10T09:44:08.391" v="187" actId="571"/>
          <ac:grpSpMkLst>
            <pc:docMk/>
            <pc:sldMk cId="3617659411" sldId="677"/>
            <ac:grpSpMk id="1063" creationId="{0E71D57B-06F3-44D2-AFCD-7E2657702DAB}"/>
          </ac:grpSpMkLst>
        </pc:grpChg>
        <pc:grpChg chg="mod">
          <ac:chgData name="Matthew Levy" userId="687b95b9-071c-46c3-8399-192c10b763c0" providerId="ADAL" clId="{0259E925-2F7A-4A05-93A2-303B6374F638}" dt="2019-10-10T09:44:08.391" v="187" actId="571"/>
          <ac:grpSpMkLst>
            <pc:docMk/>
            <pc:sldMk cId="3617659411" sldId="677"/>
            <ac:grpSpMk id="1070" creationId="{CADD8DC9-9C02-42EA-9028-B4C8D09E5189}"/>
          </ac:grpSpMkLst>
        </pc:grpChg>
        <pc:grpChg chg="mod">
          <ac:chgData name="Matthew Levy" userId="687b95b9-071c-46c3-8399-192c10b763c0" providerId="ADAL" clId="{0259E925-2F7A-4A05-93A2-303B6374F638}" dt="2019-10-10T09:44:08.391" v="187" actId="571"/>
          <ac:grpSpMkLst>
            <pc:docMk/>
            <pc:sldMk cId="3617659411" sldId="677"/>
            <ac:grpSpMk id="1077" creationId="{CE384140-59CD-434A-9105-145BED81ADE6}"/>
          </ac:grpSpMkLst>
        </pc:grpChg>
        <pc:grpChg chg="mod">
          <ac:chgData name="Matthew Levy" userId="687b95b9-071c-46c3-8399-192c10b763c0" providerId="ADAL" clId="{0259E925-2F7A-4A05-93A2-303B6374F638}" dt="2019-10-10T09:44:08.391" v="187" actId="571"/>
          <ac:grpSpMkLst>
            <pc:docMk/>
            <pc:sldMk cId="3617659411" sldId="677"/>
            <ac:grpSpMk id="1086" creationId="{4AE632D8-9D57-48F5-B234-06F648A6DD2A}"/>
          </ac:grpSpMkLst>
        </pc:grpChg>
        <pc:grpChg chg="mod">
          <ac:chgData name="Matthew Levy" userId="687b95b9-071c-46c3-8399-192c10b763c0" providerId="ADAL" clId="{0259E925-2F7A-4A05-93A2-303B6374F638}" dt="2019-10-10T09:44:08.391" v="187" actId="571"/>
          <ac:grpSpMkLst>
            <pc:docMk/>
            <pc:sldMk cId="3617659411" sldId="677"/>
            <ac:grpSpMk id="1093" creationId="{8D40602D-FAEA-4DF2-A92B-96FEEDAF8ADB}"/>
          </ac:grpSpMkLst>
        </pc:grpChg>
        <pc:grpChg chg="mod">
          <ac:chgData name="Matthew Levy" userId="687b95b9-071c-46c3-8399-192c10b763c0" providerId="ADAL" clId="{0259E925-2F7A-4A05-93A2-303B6374F638}" dt="2019-10-10T09:44:08.391" v="187" actId="571"/>
          <ac:grpSpMkLst>
            <pc:docMk/>
            <pc:sldMk cId="3617659411" sldId="677"/>
            <ac:grpSpMk id="1100" creationId="{1D649768-C405-44F1-8580-8FF8BC10A022}"/>
          </ac:grpSpMkLst>
        </pc:grpChg>
        <pc:grpChg chg="mod">
          <ac:chgData name="Matthew Levy" userId="687b95b9-071c-46c3-8399-192c10b763c0" providerId="ADAL" clId="{0259E925-2F7A-4A05-93A2-303B6374F638}" dt="2019-10-10T09:44:08.391" v="187" actId="571"/>
          <ac:grpSpMkLst>
            <pc:docMk/>
            <pc:sldMk cId="3617659411" sldId="677"/>
            <ac:grpSpMk id="1119" creationId="{073F204E-6766-406D-8140-450F3BD2C722}"/>
          </ac:grpSpMkLst>
        </pc:grpChg>
        <pc:grpChg chg="mod">
          <ac:chgData name="Matthew Levy" userId="687b95b9-071c-46c3-8399-192c10b763c0" providerId="ADAL" clId="{0259E925-2F7A-4A05-93A2-303B6374F638}" dt="2019-10-10T09:44:08.391" v="187" actId="571"/>
          <ac:grpSpMkLst>
            <pc:docMk/>
            <pc:sldMk cId="3617659411" sldId="677"/>
            <ac:grpSpMk id="1126" creationId="{B49B810A-8759-4FE7-8104-F567053918C8}"/>
          </ac:grpSpMkLst>
        </pc:grpChg>
        <pc:grpChg chg="mod">
          <ac:chgData name="Matthew Levy" userId="687b95b9-071c-46c3-8399-192c10b763c0" providerId="ADAL" clId="{0259E925-2F7A-4A05-93A2-303B6374F638}" dt="2019-10-10T09:44:08.391" v="187" actId="571"/>
          <ac:grpSpMkLst>
            <pc:docMk/>
            <pc:sldMk cId="3617659411" sldId="677"/>
            <ac:grpSpMk id="1133" creationId="{737DC1B8-E68E-4F6A-B268-EEEAAD1B90DF}"/>
          </ac:grpSpMkLst>
        </pc:grpChg>
        <pc:grpChg chg="mod">
          <ac:chgData name="Matthew Levy" userId="687b95b9-071c-46c3-8399-192c10b763c0" providerId="ADAL" clId="{0259E925-2F7A-4A05-93A2-303B6374F638}" dt="2019-10-10T09:44:08.391" v="187" actId="571"/>
          <ac:grpSpMkLst>
            <pc:docMk/>
            <pc:sldMk cId="3617659411" sldId="677"/>
            <ac:grpSpMk id="1140" creationId="{A734E26D-B853-4F28-B49D-04F6A6F9773A}"/>
          </ac:grpSpMkLst>
        </pc:grpChg>
        <pc:grpChg chg="mod">
          <ac:chgData name="Matthew Levy" userId="687b95b9-071c-46c3-8399-192c10b763c0" providerId="ADAL" clId="{0259E925-2F7A-4A05-93A2-303B6374F638}" dt="2019-10-10T09:44:08.391" v="187" actId="571"/>
          <ac:grpSpMkLst>
            <pc:docMk/>
            <pc:sldMk cId="3617659411" sldId="677"/>
            <ac:grpSpMk id="1149" creationId="{919402F1-9A3E-4A55-9038-5E9F4532BD13}"/>
          </ac:grpSpMkLst>
        </pc:grpChg>
        <pc:grpChg chg="mod">
          <ac:chgData name="Matthew Levy" userId="687b95b9-071c-46c3-8399-192c10b763c0" providerId="ADAL" clId="{0259E925-2F7A-4A05-93A2-303B6374F638}" dt="2019-10-10T09:44:08.391" v="187" actId="571"/>
          <ac:grpSpMkLst>
            <pc:docMk/>
            <pc:sldMk cId="3617659411" sldId="677"/>
            <ac:grpSpMk id="1156" creationId="{8F0956EB-F42F-4F78-86F2-63F52FCB0690}"/>
          </ac:grpSpMkLst>
        </pc:grpChg>
        <pc:grpChg chg="mod">
          <ac:chgData name="Matthew Levy" userId="687b95b9-071c-46c3-8399-192c10b763c0" providerId="ADAL" clId="{0259E925-2F7A-4A05-93A2-303B6374F638}" dt="2019-10-10T09:44:08.391" v="187" actId="571"/>
          <ac:grpSpMkLst>
            <pc:docMk/>
            <pc:sldMk cId="3617659411" sldId="677"/>
            <ac:grpSpMk id="1165" creationId="{5F6868AE-A87B-4BB5-A7D6-9BBEF7D4C2B9}"/>
          </ac:grpSpMkLst>
        </pc:grpChg>
        <pc:grpChg chg="mod">
          <ac:chgData name="Matthew Levy" userId="687b95b9-071c-46c3-8399-192c10b763c0" providerId="ADAL" clId="{0259E925-2F7A-4A05-93A2-303B6374F638}" dt="2019-10-10T09:44:08.391" v="187" actId="571"/>
          <ac:grpSpMkLst>
            <pc:docMk/>
            <pc:sldMk cId="3617659411" sldId="677"/>
            <ac:grpSpMk id="1176" creationId="{25714B6B-281B-4E86-8BD3-D0498DD7D0DE}"/>
          </ac:grpSpMkLst>
        </pc:grpChg>
        <pc:grpChg chg="mod">
          <ac:chgData name="Matthew Levy" userId="687b95b9-071c-46c3-8399-192c10b763c0" providerId="ADAL" clId="{0259E925-2F7A-4A05-93A2-303B6374F638}" dt="2019-10-10T09:44:08.391" v="187" actId="571"/>
          <ac:grpSpMkLst>
            <pc:docMk/>
            <pc:sldMk cId="3617659411" sldId="677"/>
            <ac:grpSpMk id="1183" creationId="{7C31C413-CDCB-49BD-9844-01C06EA2765A}"/>
          </ac:grpSpMkLst>
        </pc:grpChg>
        <pc:grpChg chg="mod">
          <ac:chgData name="Matthew Levy" userId="687b95b9-071c-46c3-8399-192c10b763c0" providerId="ADAL" clId="{0259E925-2F7A-4A05-93A2-303B6374F638}" dt="2019-10-10T09:44:08.391" v="187" actId="571"/>
          <ac:grpSpMkLst>
            <pc:docMk/>
            <pc:sldMk cId="3617659411" sldId="677"/>
            <ac:grpSpMk id="1196" creationId="{48B1B4DD-056B-427E-B789-C71B7289D414}"/>
          </ac:grpSpMkLst>
        </pc:grpChg>
        <pc:grpChg chg="mod">
          <ac:chgData name="Matthew Levy" userId="687b95b9-071c-46c3-8399-192c10b763c0" providerId="ADAL" clId="{0259E925-2F7A-4A05-93A2-303B6374F638}" dt="2019-10-10T09:44:08.391" v="187" actId="571"/>
          <ac:grpSpMkLst>
            <pc:docMk/>
            <pc:sldMk cId="3617659411" sldId="677"/>
            <ac:grpSpMk id="1203" creationId="{6E5DEBDD-9EBD-4AD4-88E1-A3211D0D92B8}"/>
          </ac:grpSpMkLst>
        </pc:grpChg>
        <pc:grpChg chg="mod">
          <ac:chgData name="Matthew Levy" userId="687b95b9-071c-46c3-8399-192c10b763c0" providerId="ADAL" clId="{0259E925-2F7A-4A05-93A2-303B6374F638}" dt="2019-10-10T09:44:08.391" v="187" actId="571"/>
          <ac:grpSpMkLst>
            <pc:docMk/>
            <pc:sldMk cId="3617659411" sldId="677"/>
            <ac:grpSpMk id="1210" creationId="{853B757D-195E-4851-A302-47F77055C6CB}"/>
          </ac:grpSpMkLst>
        </pc:grpChg>
        <pc:grpChg chg="mod">
          <ac:chgData name="Matthew Levy" userId="687b95b9-071c-46c3-8399-192c10b763c0" providerId="ADAL" clId="{0259E925-2F7A-4A05-93A2-303B6374F638}" dt="2019-10-10T09:44:08.391" v="187" actId="571"/>
          <ac:grpSpMkLst>
            <pc:docMk/>
            <pc:sldMk cId="3617659411" sldId="677"/>
            <ac:grpSpMk id="1217" creationId="{6E572256-9750-4977-AC1C-66D67C936403}"/>
          </ac:grpSpMkLst>
        </pc:grpChg>
        <pc:grpChg chg="mod">
          <ac:chgData name="Matthew Levy" userId="687b95b9-071c-46c3-8399-192c10b763c0" providerId="ADAL" clId="{0259E925-2F7A-4A05-93A2-303B6374F638}" dt="2019-10-10T09:44:08.391" v="187" actId="571"/>
          <ac:grpSpMkLst>
            <pc:docMk/>
            <pc:sldMk cId="3617659411" sldId="677"/>
            <ac:grpSpMk id="1224" creationId="{D47D2E96-E6C6-452E-B1A1-DF45B714DF5D}"/>
          </ac:grpSpMkLst>
        </pc:grpChg>
        <pc:grpChg chg="mod">
          <ac:chgData name="Matthew Levy" userId="687b95b9-071c-46c3-8399-192c10b763c0" providerId="ADAL" clId="{0259E925-2F7A-4A05-93A2-303B6374F638}" dt="2019-10-10T09:44:08.391" v="187" actId="571"/>
          <ac:grpSpMkLst>
            <pc:docMk/>
            <pc:sldMk cId="3617659411" sldId="677"/>
            <ac:grpSpMk id="1231" creationId="{ACC31BE1-2168-4920-A896-C3E37FCF51D3}"/>
          </ac:grpSpMkLst>
        </pc:grpChg>
        <pc:grpChg chg="mod">
          <ac:chgData name="Matthew Levy" userId="687b95b9-071c-46c3-8399-192c10b763c0" providerId="ADAL" clId="{0259E925-2F7A-4A05-93A2-303B6374F638}" dt="2019-10-10T09:44:08.391" v="187" actId="571"/>
          <ac:grpSpMkLst>
            <pc:docMk/>
            <pc:sldMk cId="3617659411" sldId="677"/>
            <ac:grpSpMk id="1238" creationId="{974181C8-1DA2-4F80-972B-7A5BFD867ACA}"/>
          </ac:grpSpMkLst>
        </pc:grpChg>
        <pc:grpChg chg="mod">
          <ac:chgData name="Matthew Levy" userId="687b95b9-071c-46c3-8399-192c10b763c0" providerId="ADAL" clId="{0259E925-2F7A-4A05-93A2-303B6374F638}" dt="2019-10-10T09:44:08.391" v="187" actId="571"/>
          <ac:grpSpMkLst>
            <pc:docMk/>
            <pc:sldMk cId="3617659411" sldId="677"/>
            <ac:grpSpMk id="1245" creationId="{6CB76FAA-3950-4A4D-B242-3508D3E560CB}"/>
          </ac:grpSpMkLst>
        </pc:grpChg>
        <pc:grpChg chg="mod">
          <ac:chgData name="Matthew Levy" userId="687b95b9-071c-46c3-8399-192c10b763c0" providerId="ADAL" clId="{0259E925-2F7A-4A05-93A2-303B6374F638}" dt="2019-10-10T09:44:08.391" v="187" actId="571"/>
          <ac:grpSpMkLst>
            <pc:docMk/>
            <pc:sldMk cId="3617659411" sldId="677"/>
            <ac:grpSpMk id="1252" creationId="{F3474E4E-9C7D-42B9-853C-9BF874B19129}"/>
          </ac:grpSpMkLst>
        </pc:grpChg>
        <pc:grpChg chg="mod">
          <ac:chgData name="Matthew Levy" userId="687b95b9-071c-46c3-8399-192c10b763c0" providerId="ADAL" clId="{0259E925-2F7A-4A05-93A2-303B6374F638}" dt="2019-10-10T09:44:08.391" v="187" actId="571"/>
          <ac:grpSpMkLst>
            <pc:docMk/>
            <pc:sldMk cId="3617659411" sldId="677"/>
            <ac:grpSpMk id="1259" creationId="{55AA1A8D-E6C8-4429-9AB1-3151C3C51565}"/>
          </ac:grpSpMkLst>
        </pc:grpChg>
        <pc:grpChg chg="mod">
          <ac:chgData name="Matthew Levy" userId="687b95b9-071c-46c3-8399-192c10b763c0" providerId="ADAL" clId="{0259E925-2F7A-4A05-93A2-303B6374F638}" dt="2019-10-10T09:44:08.391" v="187" actId="571"/>
          <ac:grpSpMkLst>
            <pc:docMk/>
            <pc:sldMk cId="3617659411" sldId="677"/>
            <ac:grpSpMk id="1268" creationId="{9E1862F9-8331-4392-874C-EAE42010EBBE}"/>
          </ac:grpSpMkLst>
        </pc:grpChg>
        <pc:grpChg chg="mod">
          <ac:chgData name="Matthew Levy" userId="687b95b9-071c-46c3-8399-192c10b763c0" providerId="ADAL" clId="{0259E925-2F7A-4A05-93A2-303B6374F638}" dt="2019-10-10T09:44:08.391" v="187" actId="571"/>
          <ac:grpSpMkLst>
            <pc:docMk/>
            <pc:sldMk cId="3617659411" sldId="677"/>
            <ac:grpSpMk id="1275" creationId="{F309D210-8D40-4FB9-A68F-26AFC18DD537}"/>
          </ac:grpSpMkLst>
        </pc:grpChg>
        <pc:grpChg chg="mod">
          <ac:chgData name="Matthew Levy" userId="687b95b9-071c-46c3-8399-192c10b763c0" providerId="ADAL" clId="{0259E925-2F7A-4A05-93A2-303B6374F638}" dt="2019-10-10T09:44:08.391" v="187" actId="571"/>
          <ac:grpSpMkLst>
            <pc:docMk/>
            <pc:sldMk cId="3617659411" sldId="677"/>
            <ac:grpSpMk id="1284" creationId="{481D8750-7BA4-47EC-A508-C0FB142F5CE1}"/>
          </ac:grpSpMkLst>
        </pc:grpChg>
        <pc:grpChg chg="mod">
          <ac:chgData name="Matthew Levy" userId="687b95b9-071c-46c3-8399-192c10b763c0" providerId="ADAL" clId="{0259E925-2F7A-4A05-93A2-303B6374F638}" dt="2019-10-10T09:44:08.391" v="187" actId="571"/>
          <ac:grpSpMkLst>
            <pc:docMk/>
            <pc:sldMk cId="3617659411" sldId="677"/>
            <ac:grpSpMk id="1291" creationId="{EA2397DD-52E5-4F72-94FE-3FE591042E39}"/>
          </ac:grpSpMkLst>
        </pc:grpChg>
        <pc:grpChg chg="mod">
          <ac:chgData name="Matthew Levy" userId="687b95b9-071c-46c3-8399-192c10b763c0" providerId="ADAL" clId="{0259E925-2F7A-4A05-93A2-303B6374F638}" dt="2019-10-10T09:44:08.391" v="187" actId="571"/>
          <ac:grpSpMkLst>
            <pc:docMk/>
            <pc:sldMk cId="3617659411" sldId="677"/>
            <ac:grpSpMk id="1302" creationId="{339EF9C6-8E4E-41D1-B6E3-58DF489C9EE8}"/>
          </ac:grpSpMkLst>
        </pc:grpChg>
        <pc:grpChg chg="mod">
          <ac:chgData name="Matthew Levy" userId="687b95b9-071c-46c3-8399-192c10b763c0" providerId="ADAL" clId="{0259E925-2F7A-4A05-93A2-303B6374F638}" dt="2019-10-10T09:44:08.391" v="187" actId="571"/>
          <ac:grpSpMkLst>
            <pc:docMk/>
            <pc:sldMk cId="3617659411" sldId="677"/>
            <ac:grpSpMk id="1311" creationId="{E2541A08-2026-4254-9123-3619EB81A4A2}"/>
          </ac:grpSpMkLst>
        </pc:grpChg>
        <pc:grpChg chg="mod">
          <ac:chgData name="Matthew Levy" userId="687b95b9-071c-46c3-8399-192c10b763c0" providerId="ADAL" clId="{0259E925-2F7A-4A05-93A2-303B6374F638}" dt="2019-10-10T09:44:08.391" v="187" actId="571"/>
          <ac:grpSpMkLst>
            <pc:docMk/>
            <pc:sldMk cId="3617659411" sldId="677"/>
            <ac:grpSpMk id="1322" creationId="{67B7E038-CB9F-4819-9473-9B57D157E7D1}"/>
          </ac:grpSpMkLst>
        </pc:grpChg>
        <pc:grpChg chg="mod">
          <ac:chgData name="Matthew Levy" userId="687b95b9-071c-46c3-8399-192c10b763c0" providerId="ADAL" clId="{0259E925-2F7A-4A05-93A2-303B6374F638}" dt="2019-10-10T09:44:08.391" v="187" actId="571"/>
          <ac:grpSpMkLst>
            <pc:docMk/>
            <pc:sldMk cId="3617659411" sldId="677"/>
            <ac:grpSpMk id="1329" creationId="{85FD29B8-3575-4EB4-ABFB-A75A33B3BDB9}"/>
          </ac:grpSpMkLst>
        </pc:grpChg>
        <pc:grpChg chg="mod">
          <ac:chgData name="Matthew Levy" userId="687b95b9-071c-46c3-8399-192c10b763c0" providerId="ADAL" clId="{0259E925-2F7A-4A05-93A2-303B6374F638}" dt="2019-10-10T09:44:08.391" v="187" actId="571"/>
          <ac:grpSpMkLst>
            <pc:docMk/>
            <pc:sldMk cId="3617659411" sldId="677"/>
            <ac:grpSpMk id="1340" creationId="{71CDCAE1-5176-4FDC-915F-A952BCCED426}"/>
          </ac:grpSpMkLst>
        </pc:grpChg>
        <pc:grpChg chg="mod">
          <ac:chgData name="Matthew Levy" userId="687b95b9-071c-46c3-8399-192c10b763c0" providerId="ADAL" clId="{0259E925-2F7A-4A05-93A2-303B6374F638}" dt="2019-10-10T09:44:08.391" v="187" actId="571"/>
          <ac:grpSpMkLst>
            <pc:docMk/>
            <pc:sldMk cId="3617659411" sldId="677"/>
            <ac:grpSpMk id="1347" creationId="{37B289CA-ED26-49B1-9759-45FA59DD681E}"/>
          </ac:grpSpMkLst>
        </pc:grpChg>
        <pc:grpChg chg="mod">
          <ac:chgData name="Matthew Levy" userId="687b95b9-071c-46c3-8399-192c10b763c0" providerId="ADAL" clId="{0259E925-2F7A-4A05-93A2-303B6374F638}" dt="2019-10-10T09:44:08.391" v="187" actId="571"/>
          <ac:grpSpMkLst>
            <pc:docMk/>
            <pc:sldMk cId="3617659411" sldId="677"/>
            <ac:grpSpMk id="1354" creationId="{C5D9732B-0E80-41AF-BF0E-68672E1F27D5}"/>
          </ac:grpSpMkLst>
        </pc:grpChg>
        <pc:grpChg chg="mod">
          <ac:chgData name="Matthew Levy" userId="687b95b9-071c-46c3-8399-192c10b763c0" providerId="ADAL" clId="{0259E925-2F7A-4A05-93A2-303B6374F638}" dt="2019-10-10T09:44:08.391" v="187" actId="571"/>
          <ac:grpSpMkLst>
            <pc:docMk/>
            <pc:sldMk cId="3617659411" sldId="677"/>
            <ac:grpSpMk id="1361" creationId="{09C96894-3805-4B50-950C-C28E13FAFC0A}"/>
          </ac:grpSpMkLst>
        </pc:grpChg>
        <pc:grpChg chg="mod">
          <ac:chgData name="Matthew Levy" userId="687b95b9-071c-46c3-8399-192c10b763c0" providerId="ADAL" clId="{0259E925-2F7A-4A05-93A2-303B6374F638}" dt="2019-10-10T09:44:08.391" v="187" actId="571"/>
          <ac:grpSpMkLst>
            <pc:docMk/>
            <pc:sldMk cId="3617659411" sldId="677"/>
            <ac:grpSpMk id="1368" creationId="{BC253931-7570-47FE-A029-BD38B5E100B5}"/>
          </ac:grpSpMkLst>
        </pc:grpChg>
        <pc:grpChg chg="mod">
          <ac:chgData name="Matthew Levy" userId="687b95b9-071c-46c3-8399-192c10b763c0" providerId="ADAL" clId="{0259E925-2F7A-4A05-93A2-303B6374F638}" dt="2019-10-10T09:44:08.391" v="187" actId="571"/>
          <ac:grpSpMkLst>
            <pc:docMk/>
            <pc:sldMk cId="3617659411" sldId="677"/>
            <ac:grpSpMk id="1375" creationId="{33F665E7-161D-4BCA-A0D3-A0B160A9A0EF}"/>
          </ac:grpSpMkLst>
        </pc:grpChg>
        <pc:grpChg chg="mod">
          <ac:chgData name="Matthew Levy" userId="687b95b9-071c-46c3-8399-192c10b763c0" providerId="ADAL" clId="{0259E925-2F7A-4A05-93A2-303B6374F638}" dt="2019-10-10T09:44:08.391" v="187" actId="571"/>
          <ac:grpSpMkLst>
            <pc:docMk/>
            <pc:sldMk cId="3617659411" sldId="677"/>
            <ac:grpSpMk id="1382" creationId="{61CD7BF0-52C3-4E16-B991-E2FF038F290D}"/>
          </ac:grpSpMkLst>
        </pc:grpChg>
        <pc:grpChg chg="mod">
          <ac:chgData name="Matthew Levy" userId="687b95b9-071c-46c3-8399-192c10b763c0" providerId="ADAL" clId="{0259E925-2F7A-4A05-93A2-303B6374F638}" dt="2019-10-10T09:44:08.391" v="187" actId="571"/>
          <ac:grpSpMkLst>
            <pc:docMk/>
            <pc:sldMk cId="3617659411" sldId="677"/>
            <ac:grpSpMk id="1389" creationId="{88EBEEAD-AFC4-417B-8BA1-F0E56331A3FE}"/>
          </ac:grpSpMkLst>
        </pc:grpChg>
        <pc:grpChg chg="mod">
          <ac:chgData name="Matthew Levy" userId="687b95b9-071c-46c3-8399-192c10b763c0" providerId="ADAL" clId="{0259E925-2F7A-4A05-93A2-303B6374F638}" dt="2019-10-10T09:44:08.391" v="187" actId="571"/>
          <ac:grpSpMkLst>
            <pc:docMk/>
            <pc:sldMk cId="3617659411" sldId="677"/>
            <ac:grpSpMk id="1396" creationId="{E84D66CB-097B-4D1E-86E4-46CD2EA85C29}"/>
          </ac:grpSpMkLst>
        </pc:grpChg>
        <pc:grpChg chg="mod">
          <ac:chgData name="Matthew Levy" userId="687b95b9-071c-46c3-8399-192c10b763c0" providerId="ADAL" clId="{0259E925-2F7A-4A05-93A2-303B6374F638}" dt="2019-10-10T09:44:08.391" v="187" actId="571"/>
          <ac:grpSpMkLst>
            <pc:docMk/>
            <pc:sldMk cId="3617659411" sldId="677"/>
            <ac:grpSpMk id="1411" creationId="{452943FA-1DFF-4DD6-9F4B-2F4A06EC4781}"/>
          </ac:grpSpMkLst>
        </pc:grpChg>
        <pc:grpChg chg="mod">
          <ac:chgData name="Matthew Levy" userId="687b95b9-071c-46c3-8399-192c10b763c0" providerId="ADAL" clId="{0259E925-2F7A-4A05-93A2-303B6374F638}" dt="2019-10-10T09:44:08.391" v="187" actId="571"/>
          <ac:grpSpMkLst>
            <pc:docMk/>
            <pc:sldMk cId="3617659411" sldId="677"/>
            <ac:grpSpMk id="1418" creationId="{8319552C-C44C-4F75-9EB0-292D5CF7C75B}"/>
          </ac:grpSpMkLst>
        </pc:grpChg>
        <pc:grpChg chg="mod">
          <ac:chgData name="Matthew Levy" userId="687b95b9-071c-46c3-8399-192c10b763c0" providerId="ADAL" clId="{0259E925-2F7A-4A05-93A2-303B6374F638}" dt="2019-10-10T09:44:08.391" v="187" actId="571"/>
          <ac:grpSpMkLst>
            <pc:docMk/>
            <pc:sldMk cId="3617659411" sldId="677"/>
            <ac:grpSpMk id="1425" creationId="{D7B5BAA2-7CC5-49AC-8784-C834B6FC04D9}"/>
          </ac:grpSpMkLst>
        </pc:grpChg>
        <pc:grpChg chg="mod">
          <ac:chgData name="Matthew Levy" userId="687b95b9-071c-46c3-8399-192c10b763c0" providerId="ADAL" clId="{0259E925-2F7A-4A05-93A2-303B6374F638}" dt="2019-10-10T09:44:08.391" v="187" actId="571"/>
          <ac:grpSpMkLst>
            <pc:docMk/>
            <pc:sldMk cId="3617659411" sldId="677"/>
            <ac:grpSpMk id="1434" creationId="{FCE6341A-13C6-4C36-BAFC-A20BA698AF83}"/>
          </ac:grpSpMkLst>
        </pc:grpChg>
        <pc:grpChg chg="mod">
          <ac:chgData name="Matthew Levy" userId="687b95b9-071c-46c3-8399-192c10b763c0" providerId="ADAL" clId="{0259E925-2F7A-4A05-93A2-303B6374F638}" dt="2019-10-10T09:44:08.391" v="187" actId="571"/>
          <ac:grpSpMkLst>
            <pc:docMk/>
            <pc:sldMk cId="3617659411" sldId="677"/>
            <ac:grpSpMk id="1441" creationId="{491B9344-582B-46B3-B7E5-94558706FF18}"/>
          </ac:grpSpMkLst>
        </pc:grpChg>
        <pc:grpChg chg="mod">
          <ac:chgData name="Matthew Levy" userId="687b95b9-071c-46c3-8399-192c10b763c0" providerId="ADAL" clId="{0259E925-2F7A-4A05-93A2-303B6374F638}" dt="2019-10-10T09:44:08.391" v="187" actId="571"/>
          <ac:grpSpMkLst>
            <pc:docMk/>
            <pc:sldMk cId="3617659411" sldId="677"/>
            <ac:grpSpMk id="1448" creationId="{D6677260-A715-4FDC-880C-5BFF4A45192E}"/>
          </ac:grpSpMkLst>
        </pc:grpChg>
        <pc:grpChg chg="mod">
          <ac:chgData name="Matthew Levy" userId="687b95b9-071c-46c3-8399-192c10b763c0" providerId="ADAL" clId="{0259E925-2F7A-4A05-93A2-303B6374F638}" dt="2019-10-10T09:44:08.391" v="187" actId="571"/>
          <ac:grpSpMkLst>
            <pc:docMk/>
            <pc:sldMk cId="3617659411" sldId="677"/>
            <ac:grpSpMk id="1455" creationId="{5E2B3D16-25E7-46BB-989D-73CAC048587F}"/>
          </ac:grpSpMkLst>
        </pc:grpChg>
        <pc:picChg chg="mod">
          <ac:chgData name="Matthew Levy" userId="687b95b9-071c-46c3-8399-192c10b763c0" providerId="ADAL" clId="{0259E925-2F7A-4A05-93A2-303B6374F638}" dt="2019-10-10T09:42:55.876" v="175" actId="1076"/>
          <ac:picMkLst>
            <pc:docMk/>
            <pc:sldMk cId="3617659411" sldId="677"/>
            <ac:picMk id="58" creationId="{8D6CB14B-807B-43F6-BACF-E781A61C9AA2}"/>
          </ac:picMkLst>
        </pc:picChg>
        <pc:picChg chg="add del mod ord">
          <ac:chgData name="Matthew Levy" userId="687b95b9-071c-46c3-8399-192c10b763c0" providerId="ADAL" clId="{0259E925-2F7A-4A05-93A2-303B6374F638}" dt="2019-10-10T21:15:30.822" v="223" actId="478"/>
          <ac:picMkLst>
            <pc:docMk/>
            <pc:sldMk cId="3617659411" sldId="677"/>
            <ac:picMk id="1465" creationId="{0D0B3899-5794-4D33-8D5A-5D148C587608}"/>
          </ac:picMkLst>
        </pc:picChg>
      </pc:sldChg>
      <pc:sldChg chg="add">
        <pc:chgData name="Matthew Levy" userId="687b95b9-071c-46c3-8399-192c10b763c0" providerId="ADAL" clId="{0259E925-2F7A-4A05-93A2-303B6374F638}" dt="2019-10-10T23:08:55.049" v="249"/>
        <pc:sldMkLst>
          <pc:docMk/>
          <pc:sldMk cId="2608812900" sldId="685"/>
        </pc:sldMkLst>
      </pc:sldChg>
      <pc:sldChg chg="add">
        <pc:chgData name="Matthew Levy" userId="687b95b9-071c-46c3-8399-192c10b763c0" providerId="ADAL" clId="{0259E925-2F7A-4A05-93A2-303B6374F638}" dt="2019-10-10T23:08:55.049" v="249"/>
        <pc:sldMkLst>
          <pc:docMk/>
          <pc:sldMk cId="3992355879" sldId="686"/>
        </pc:sldMkLst>
      </pc:sldChg>
      <pc:sldChg chg="ord">
        <pc:chgData name="Matthew Levy" userId="687b95b9-071c-46c3-8399-192c10b763c0" providerId="ADAL" clId="{0259E925-2F7A-4A05-93A2-303B6374F638}" dt="2019-10-10T22:51:25.290" v="245"/>
        <pc:sldMkLst>
          <pc:docMk/>
          <pc:sldMk cId="1066731383" sldId="707"/>
        </pc:sldMkLst>
      </pc:sldChg>
      <pc:sldChg chg="add">
        <pc:chgData name="Matthew Levy" userId="687b95b9-071c-46c3-8399-192c10b763c0" providerId="ADAL" clId="{0259E925-2F7A-4A05-93A2-303B6374F638}" dt="2019-10-10T23:10:25.270" v="250"/>
        <pc:sldMkLst>
          <pc:docMk/>
          <pc:sldMk cId="687112133" sldId="712"/>
        </pc:sldMkLst>
      </pc:sldChg>
      <pc:sldChg chg="add">
        <pc:chgData name="Matthew Levy" userId="687b95b9-071c-46c3-8399-192c10b763c0" providerId="ADAL" clId="{0259E925-2F7A-4A05-93A2-303B6374F638}" dt="2019-10-10T23:10:25.270" v="250"/>
        <pc:sldMkLst>
          <pc:docMk/>
          <pc:sldMk cId="3764597033" sldId="713"/>
        </pc:sldMkLst>
      </pc:sldChg>
      <pc:sldChg chg="add">
        <pc:chgData name="Matthew Levy" userId="687b95b9-071c-46c3-8399-192c10b763c0" providerId="ADAL" clId="{0259E925-2F7A-4A05-93A2-303B6374F638}" dt="2019-10-10T23:21:13.349" v="251"/>
        <pc:sldMkLst>
          <pc:docMk/>
          <pc:sldMk cId="1314798707" sldId="159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64DEB8-A59D-468A-B03B-2752664AE7D6}" type="datetimeFigureOut">
              <a:rPr lang="en-ZA" smtClean="0"/>
              <a:t>10/10/2019</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63B42C-A440-4EFD-89AB-6DC06A2D0D18}" type="slidenum">
              <a:rPr lang="en-ZA" smtClean="0"/>
              <a:t>‹#›</a:t>
            </a:fld>
            <a:endParaRPr lang="en-ZA"/>
          </a:p>
        </p:txBody>
      </p:sp>
    </p:spTree>
    <p:extLst>
      <p:ext uri="{BB962C8B-B14F-4D97-AF65-F5344CB8AC3E}">
        <p14:creationId xmlns:p14="http://schemas.microsoft.com/office/powerpoint/2010/main" val="3824563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Sonic </a:t>
            </a:r>
          </a:p>
          <a:p>
            <a:r>
              <a:rPr lang="en-US" dirty="0"/>
              <a:t>FPGA</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10/10/2019 11:14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204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10/11/2019 12:50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9262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10/11/2019 12:50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7700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10/11/2019 12:50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4541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10/11/2019 12:50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552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10/11/2019 12:50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8949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10/11/2019 12:50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03980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10/11/2019 12:54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3128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Isolation is key to protecting Azure deployments. There are many elements that create a layered approach to securing your data and applications in Azure. As this picture shows Internet access, we will look at how your deployment can be secured against such exposure. What is worth noting is the sophisticated Distributed Denial of Service protection based on machine learning and Microsoft’s global view of real-time security threats.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6D24266-2E0E-4607-B5AE-1CF3342D1B2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10/11/2019 1:21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5418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r>
              <a:rPr lang="en-US" sz="1200" b="1" i="0" kern="1200" dirty="0">
                <a:solidFill>
                  <a:schemeClr val="tx1"/>
                </a:solidFill>
                <a:effectLst/>
                <a:latin typeface="+mn-lt"/>
                <a:ea typeface="+mn-ea"/>
                <a:cs typeface="+mn-cs"/>
              </a:rPr>
              <a:t>Azure DDoS Protection Standard</a:t>
            </a:r>
            <a:r>
              <a:rPr lang="en-US" sz="1200" b="0" i="0" kern="1200" dirty="0">
                <a:solidFill>
                  <a:schemeClr val="tx1"/>
                </a:solidFill>
                <a:effectLst/>
                <a:latin typeface="+mn-lt"/>
                <a:ea typeface="+mn-ea"/>
                <a:cs typeface="+mn-cs"/>
              </a:rPr>
              <a:t> is a new offering which provides additional DDoS mitigation capabilities and is automatically tuned to protect your specific Azure resources. Protection is simple to enable on any new or existing Virtual Network and requires no application or resource changes. Standard utilizes dedicated monitoring and machine learning to configure DDoS protection policies tuned to your Virtual Network. This additional protection is achieved by profiling your application’s normal traffic patterns, intelligently detecting malicious traffic and mitigating attacks as soon as they are detected. DDoS Protection Standard provides attack telemetry views through Azure Monitor, enabling alerting when your application is under attack. Integrated Layer 7 application protection can be provided by Application Gateway WAF.</a:t>
            </a: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7353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a:ea typeface="Segoe UI" pitchFamily="34" charset="0"/>
                <a:cs typeface="Segoe UI" pitchFamily="34" charset="0"/>
              </a:rPr>
              <a:t>Open WEB Application Security Project</a:t>
            </a:r>
          </a:p>
          <a:p>
            <a:pPr defTabSz="950189" fontAlgn="base">
              <a:lnSpc>
                <a:spcPct val="90000"/>
              </a:lnSpc>
              <a:spcBef>
                <a:spcPct val="0"/>
              </a:spcBef>
              <a:spcAft>
                <a:spcPct val="0"/>
              </a:spcAft>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950189" fontAlgn="base">
              <a:lnSpc>
                <a:spcPct val="90000"/>
              </a:lnSpc>
              <a:spcBef>
                <a:spcPct val="0"/>
              </a:spcBef>
              <a:spcAft>
                <a:spcPct val="0"/>
              </a:spcAft>
              <a:defRPr/>
            </a:pPr>
            <a:r>
              <a:rPr lang="en-US" sz="1400" kern="0" dirty="0">
                <a:gradFill>
                  <a:gsLst>
                    <a:gs pos="0">
                      <a:srgbClr val="FFFFFF"/>
                    </a:gs>
                    <a:gs pos="100000">
                      <a:srgbClr val="FFFFFF"/>
                    </a:gs>
                  </a:gsLst>
                  <a:lin ang="5400000" scaled="0"/>
                </a:gradFill>
                <a:latin typeface="Segoe UI"/>
                <a:ea typeface="Segoe UI" pitchFamily="34" charset="0"/>
                <a:cs typeface="Segoe UI" pitchFamily="34" charset="0"/>
              </a:rPr>
              <a:t>App Gateway provides both WAF and L7 </a:t>
            </a:r>
            <a:r>
              <a:rPr lang="en-US" sz="1400" kern="0">
                <a:gradFill>
                  <a:gsLst>
                    <a:gs pos="0">
                      <a:srgbClr val="FFFFFF"/>
                    </a:gs>
                    <a:gs pos="100000">
                      <a:srgbClr val="FFFFFF"/>
                    </a:gs>
                  </a:gsLst>
                  <a:lin ang="5400000" scaled="0"/>
                </a:gradFill>
                <a:latin typeface="Segoe UI"/>
                <a:ea typeface="Segoe UI" pitchFamily="34" charset="0"/>
                <a:cs typeface="Segoe UI" pitchFamily="34" charset="0"/>
              </a:rPr>
              <a:t>LB features</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915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kern="0" dirty="0">
                <a:gradFill>
                  <a:gsLst>
                    <a:gs pos="0">
                      <a:srgbClr val="FFFFFF"/>
                    </a:gs>
                    <a:gs pos="100000">
                      <a:srgbClr val="FFFFFF"/>
                    </a:gs>
                  </a:gsLst>
                  <a:lin ang="5400000" scaled="0"/>
                </a:gradFill>
                <a:latin typeface="Segoe UI"/>
                <a:ea typeface="Segoe UI" pitchFamily="34" charset="0"/>
                <a:cs typeface="Segoe UI" pitchFamily="34" charset="0"/>
              </a:rPr>
              <a:t>These are all the component pieces of Azure’s networking infrastructure</a:t>
            </a:r>
          </a:p>
          <a:p>
            <a:endParaRPr lang="en-US" dirty="0"/>
          </a:p>
          <a:p>
            <a:r>
              <a:rPr lang="en-US" sz="1200" b="1" i="0" kern="1200" dirty="0">
                <a:solidFill>
                  <a:schemeClr val="tx1"/>
                </a:solidFill>
                <a:effectLst/>
                <a:latin typeface="+mn-lt"/>
                <a:ea typeface="+mn-ea"/>
                <a:cs typeface="+mn-cs"/>
              </a:rPr>
              <a:t>Azure DDoS Protection Standard</a:t>
            </a:r>
            <a:r>
              <a:rPr lang="en-US" sz="1200" b="0" i="0" kern="1200" dirty="0">
                <a:solidFill>
                  <a:schemeClr val="tx1"/>
                </a:solidFill>
                <a:effectLst/>
                <a:latin typeface="+mn-lt"/>
                <a:ea typeface="+mn-ea"/>
                <a:cs typeface="+mn-cs"/>
              </a:rPr>
              <a:t> is a new offering which provides additional DDoS mitigation capabilities and is automatically tuned to protect your specific Azure resources. Protection is simple to enable on any new or existing Virtual Network and requires no application or resource changes. Standard utilizes dedicated monitoring and machine learning to configure DDoS protection policies tuned to your Virtual Network. This additional protection is achieved by profiling your application’s normal traffic patterns, intelligently detecting malicious traffic and mitigating attacks as soon as they are detected. DDoS Protection Standard provides attack telemetry views through Azure Monitor, enabling alerting when your application is under attack. Integrated Layer 7 application protection can be provided by Application Gateway WAF.</a:t>
            </a:r>
          </a:p>
          <a:p>
            <a:endParaRPr lang="en-US" sz="1200" b="0" i="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10/10/2019 11:48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1871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883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7198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10/11/2019 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9637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10/11/2019 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3345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10/11/2019 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8587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10/11/2019 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9542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10/11/2019 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1479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10/11/2019 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1973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10/11/2019 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1246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10/11/2019 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4073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6432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10/11/2019 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3742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10/11/2019 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33709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10/11/2019 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13277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10/11/2019 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36889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10/11/2019 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35274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10/11/2019 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99801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10/11/2019 1:10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4205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7501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2401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10/11/2019 12:48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665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10/11/2019 12:50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0514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10/11/2019 12:50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763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10/11/2019 12:50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4787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E7B52-55BE-5D40-8AEB-ACA26419E07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5A84602-74F8-F545-9107-F2A9A05EA2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D29C494-1404-CD41-9A30-A22BD89BE92F}"/>
              </a:ext>
            </a:extLst>
          </p:cNvPr>
          <p:cNvSpPr>
            <a:spLocks noGrp="1"/>
          </p:cNvSpPr>
          <p:nvPr>
            <p:ph type="dt" sz="half" idx="10"/>
          </p:nvPr>
        </p:nvSpPr>
        <p:spPr/>
        <p:txBody>
          <a:bodyPr/>
          <a:lstStyle/>
          <a:p>
            <a:fld id="{766927D6-957D-304E-8ACA-BA097D129572}" type="datetimeFigureOut">
              <a:rPr lang="en-US" smtClean="0"/>
              <a:t>10/10/2019</a:t>
            </a:fld>
            <a:endParaRPr lang="en-US"/>
          </a:p>
        </p:txBody>
      </p:sp>
      <p:sp>
        <p:nvSpPr>
          <p:cNvPr id="5" name="Footer Placeholder 4">
            <a:extLst>
              <a:ext uri="{FF2B5EF4-FFF2-40B4-BE49-F238E27FC236}">
                <a16:creationId xmlns:a16="http://schemas.microsoft.com/office/drawing/2014/main" id="{8C25BD20-BC73-9343-BD8C-E160BFEFA5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1B82F1-59BA-E747-B271-78274D252B26}"/>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1100045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9E7BD-841B-2741-8156-20F597196DC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E20A169-34E1-4447-8292-5F0D2CCB99C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7857510-2BC6-AE43-9009-DD8541CF8191}"/>
              </a:ext>
            </a:extLst>
          </p:cNvPr>
          <p:cNvSpPr>
            <a:spLocks noGrp="1"/>
          </p:cNvSpPr>
          <p:nvPr>
            <p:ph type="dt" sz="half" idx="10"/>
          </p:nvPr>
        </p:nvSpPr>
        <p:spPr/>
        <p:txBody>
          <a:bodyPr/>
          <a:lstStyle/>
          <a:p>
            <a:fld id="{766927D6-957D-304E-8ACA-BA097D129572}" type="datetimeFigureOut">
              <a:rPr lang="en-US" smtClean="0"/>
              <a:t>10/10/2019</a:t>
            </a:fld>
            <a:endParaRPr lang="en-US"/>
          </a:p>
        </p:txBody>
      </p:sp>
      <p:sp>
        <p:nvSpPr>
          <p:cNvPr id="5" name="Footer Placeholder 4">
            <a:extLst>
              <a:ext uri="{FF2B5EF4-FFF2-40B4-BE49-F238E27FC236}">
                <a16:creationId xmlns:a16="http://schemas.microsoft.com/office/drawing/2014/main" id="{1636035D-B961-E74B-94F4-5B0C97A98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C6B53-3FD9-DF49-A23C-DE7D7B0F2076}"/>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1648803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026DCF-6A2E-C84F-88CE-7DD4682BB6C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AAB4F9C-BF1B-6F48-9D49-B794C1016AC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44C247F-E444-194A-B36B-76FF9E4C16C7}"/>
              </a:ext>
            </a:extLst>
          </p:cNvPr>
          <p:cNvSpPr>
            <a:spLocks noGrp="1"/>
          </p:cNvSpPr>
          <p:nvPr>
            <p:ph type="dt" sz="half" idx="10"/>
          </p:nvPr>
        </p:nvSpPr>
        <p:spPr/>
        <p:txBody>
          <a:bodyPr/>
          <a:lstStyle/>
          <a:p>
            <a:fld id="{766927D6-957D-304E-8ACA-BA097D129572}" type="datetimeFigureOut">
              <a:rPr lang="en-US" smtClean="0"/>
              <a:t>10/10/2019</a:t>
            </a:fld>
            <a:endParaRPr lang="en-US"/>
          </a:p>
        </p:txBody>
      </p:sp>
      <p:sp>
        <p:nvSpPr>
          <p:cNvPr id="5" name="Footer Placeholder 4">
            <a:extLst>
              <a:ext uri="{FF2B5EF4-FFF2-40B4-BE49-F238E27FC236}">
                <a16:creationId xmlns:a16="http://schemas.microsoft.com/office/drawing/2014/main" id="{5D3326F9-E1BF-C244-A8BF-3B911D0C0D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F34AC2-CCC3-024B-94A9-D3937FC2B665}"/>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827589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3397370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2601350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3539422204"/>
      </p:ext>
    </p:extLst>
  </p:cSld>
  <p:clrMapOvr>
    <a:masterClrMapping/>
  </p:clrMapOvr>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9708974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 orient="horz" pos="4406">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1955968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440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50026404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4686484"/>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433332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259E5-C07C-4046-9758-90D9A680387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20F6EA1-46EE-3149-A35E-981C7F5F025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95EFF03-BA07-264E-BB42-EEE1B06B6EB5}"/>
              </a:ext>
            </a:extLst>
          </p:cNvPr>
          <p:cNvSpPr>
            <a:spLocks noGrp="1"/>
          </p:cNvSpPr>
          <p:nvPr>
            <p:ph type="dt" sz="half" idx="10"/>
          </p:nvPr>
        </p:nvSpPr>
        <p:spPr/>
        <p:txBody>
          <a:bodyPr/>
          <a:lstStyle/>
          <a:p>
            <a:fld id="{766927D6-957D-304E-8ACA-BA097D129572}" type="datetimeFigureOut">
              <a:rPr lang="en-US" smtClean="0"/>
              <a:t>10/10/2019</a:t>
            </a:fld>
            <a:endParaRPr lang="en-US"/>
          </a:p>
        </p:txBody>
      </p:sp>
      <p:sp>
        <p:nvSpPr>
          <p:cNvPr id="5" name="Footer Placeholder 4">
            <a:extLst>
              <a:ext uri="{FF2B5EF4-FFF2-40B4-BE49-F238E27FC236}">
                <a16:creationId xmlns:a16="http://schemas.microsoft.com/office/drawing/2014/main" id="{40491219-2833-3642-BE14-11BA60B3D9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A44730-CA39-1B4A-9C05-E8F11F8A5036}"/>
              </a:ext>
            </a:extLst>
          </p:cNvPr>
          <p:cNvSpPr>
            <a:spLocks noGrp="1"/>
          </p:cNvSpPr>
          <p:nvPr>
            <p:ph type="sldNum" sz="quarter" idx="12"/>
          </p:nvPr>
        </p:nvSpPr>
        <p:spPr/>
        <p:txBody>
          <a:bodyPr/>
          <a:lstStyle/>
          <a:p>
            <a:fld id="{4A114691-F8AB-0241-88DA-785A25419BFB}" type="slidenum">
              <a:rPr lang="en-US" smtClean="0"/>
              <a:t>‹#›</a:t>
            </a:fld>
            <a:endParaRPr lang="en-US"/>
          </a:p>
        </p:txBody>
      </p:sp>
      <p:pic>
        <p:nvPicPr>
          <p:cNvPr id="7" name="Content Placeholder 4" descr="A close up of a logo&#10;&#10;Description automatically generated">
            <a:extLst>
              <a:ext uri="{FF2B5EF4-FFF2-40B4-BE49-F238E27FC236}">
                <a16:creationId xmlns:a16="http://schemas.microsoft.com/office/drawing/2014/main" id="{27C30D23-9DE3-654E-BF48-AA557A43381A}"/>
              </a:ext>
            </a:extLst>
          </p:cNvPr>
          <p:cNvPicPr>
            <a:picLocks noChangeAspect="1"/>
          </p:cNvPicPr>
          <p:nvPr userDrawn="1"/>
        </p:nvPicPr>
        <p:blipFill>
          <a:blip r:embed="rId2"/>
          <a:stretch>
            <a:fillRect/>
          </a:stretch>
        </p:blipFill>
        <p:spPr>
          <a:xfrm>
            <a:off x="10064027" y="6176963"/>
            <a:ext cx="2233990" cy="754844"/>
          </a:xfrm>
          <a:prstGeom prst="rect">
            <a:avLst/>
          </a:prstGeom>
        </p:spPr>
      </p:pic>
    </p:spTree>
    <p:extLst>
      <p:ext uri="{BB962C8B-B14F-4D97-AF65-F5344CB8AC3E}">
        <p14:creationId xmlns:p14="http://schemas.microsoft.com/office/powerpoint/2010/main" val="13838489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117141"/>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8882928"/>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6557237"/>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705398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425020"/>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6695243"/>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80551389"/>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1891111225"/>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680599853"/>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6959892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DC142-0020-BD44-ACFE-9A7BEB5DFFB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CD9EB72-039A-9747-A5FA-6A6BD3A2F2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F3F9248-C097-E848-9C30-B2BB6CAD3C57}"/>
              </a:ext>
            </a:extLst>
          </p:cNvPr>
          <p:cNvSpPr>
            <a:spLocks noGrp="1"/>
          </p:cNvSpPr>
          <p:nvPr>
            <p:ph type="dt" sz="half" idx="10"/>
          </p:nvPr>
        </p:nvSpPr>
        <p:spPr/>
        <p:txBody>
          <a:bodyPr/>
          <a:lstStyle/>
          <a:p>
            <a:fld id="{766927D6-957D-304E-8ACA-BA097D129572}" type="datetimeFigureOut">
              <a:rPr lang="en-US" smtClean="0"/>
              <a:t>10/10/2019</a:t>
            </a:fld>
            <a:endParaRPr lang="en-US"/>
          </a:p>
        </p:txBody>
      </p:sp>
      <p:sp>
        <p:nvSpPr>
          <p:cNvPr id="5" name="Footer Placeholder 4">
            <a:extLst>
              <a:ext uri="{FF2B5EF4-FFF2-40B4-BE49-F238E27FC236}">
                <a16:creationId xmlns:a16="http://schemas.microsoft.com/office/drawing/2014/main" id="{6BA4997B-51D6-6F4E-88AA-82514977F5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33E71-8F39-C740-B4A8-C03B38CC0BFA}"/>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26946948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6295128"/>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Tree>
    <p:extLst>
      <p:ext uri="{BB962C8B-B14F-4D97-AF65-F5344CB8AC3E}">
        <p14:creationId xmlns:p14="http://schemas.microsoft.com/office/powerpoint/2010/main" val="2133375104"/>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86820009"/>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52909627"/>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073112"/>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6008834"/>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6730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370711119"/>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62552849"/>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220543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46CD-783C-E446-A654-5A97D52E5C3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DB311D7-FB26-3447-89AA-C3A970F9958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99C9821-F53E-3D43-95C2-7DA259B8E99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D39553A-38DC-2849-9767-A79354E5F7A9}"/>
              </a:ext>
            </a:extLst>
          </p:cNvPr>
          <p:cNvSpPr>
            <a:spLocks noGrp="1"/>
          </p:cNvSpPr>
          <p:nvPr>
            <p:ph type="dt" sz="half" idx="10"/>
          </p:nvPr>
        </p:nvSpPr>
        <p:spPr/>
        <p:txBody>
          <a:bodyPr/>
          <a:lstStyle/>
          <a:p>
            <a:fld id="{766927D6-957D-304E-8ACA-BA097D129572}" type="datetimeFigureOut">
              <a:rPr lang="en-US" smtClean="0"/>
              <a:t>10/10/2019</a:t>
            </a:fld>
            <a:endParaRPr lang="en-US"/>
          </a:p>
        </p:txBody>
      </p:sp>
      <p:sp>
        <p:nvSpPr>
          <p:cNvPr id="6" name="Footer Placeholder 5">
            <a:extLst>
              <a:ext uri="{FF2B5EF4-FFF2-40B4-BE49-F238E27FC236}">
                <a16:creationId xmlns:a16="http://schemas.microsoft.com/office/drawing/2014/main" id="{E0DD1614-9637-4C4A-AAAD-EE2CB1E131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8D2C81-C0BD-C340-9281-0E6DE6F3D255}"/>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5144460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478536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346488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all graphic Layout">
    <p:bg>
      <p:bgPr>
        <a:solidFill>
          <a:schemeClr val="bg1">
            <a:lumMod val="85000"/>
          </a:schemeClr>
        </a:solidFill>
        <a:effectLst/>
      </p:bgPr>
    </p:bg>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182880" y="0"/>
            <a:ext cx="12009120" cy="685800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 name="Rectangle 2"/>
          <p:cNvSpPr/>
          <p:nvPr userDrawn="1"/>
        </p:nvSpPr>
        <p:spPr>
          <a:xfrm>
            <a:off x="0" y="-1"/>
            <a:ext cx="3840480" cy="685800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487680" y="365760"/>
            <a:ext cx="3048000" cy="914096"/>
          </a:xfrm>
        </p:spPr>
        <p:txBody>
          <a:bodyPr/>
          <a:lstStyle>
            <a:lvl1pPr>
              <a:defRPr sz="2200" baseline="0">
                <a:solidFill>
                  <a:schemeClr val="tx1"/>
                </a:solidFill>
              </a:defRPr>
            </a:lvl1pPr>
          </a:lstStyle>
          <a:p>
            <a:r>
              <a:rPr lang="en-US"/>
              <a:t>Click to add title of the research graphic</a:t>
            </a:r>
          </a:p>
        </p:txBody>
      </p:sp>
      <p:sp>
        <p:nvSpPr>
          <p:cNvPr id="5" name="Content Placeholder 4"/>
          <p:cNvSpPr>
            <a:spLocks noGrp="1"/>
          </p:cNvSpPr>
          <p:nvPr>
            <p:ph sz="quarter" idx="10" hasCustomPrompt="1"/>
          </p:nvPr>
        </p:nvSpPr>
        <p:spPr>
          <a:xfrm>
            <a:off x="4145280" y="2971224"/>
            <a:ext cx="7741920" cy="433965"/>
          </a:xfrm>
        </p:spPr>
        <p:txBody>
          <a:bodyPr anchor="ctr"/>
          <a:lstStyle>
            <a:lvl1pPr marL="0" indent="0" algn="ctr">
              <a:buNone/>
              <a:defRPr sz="1800"/>
            </a:lvl1pPr>
            <a:lvl3pPr>
              <a:buClr>
                <a:schemeClr val="tx2"/>
              </a:buClr>
              <a:defRPr/>
            </a:lvl3pPr>
            <a:lvl4pPr>
              <a:buClr>
                <a:schemeClr val="tx2"/>
              </a:buClr>
              <a:defRPr/>
            </a:lvl4pPr>
            <a:lvl5pPr>
              <a:buClr>
                <a:schemeClr val="tx2"/>
              </a:buClr>
              <a:defRPr/>
            </a:lvl5pPr>
          </a:lstStyle>
          <a:p>
            <a:pPr lvl="0"/>
            <a:r>
              <a:rPr lang="en-US"/>
              <a:t>Click icon to add a research graphic</a:t>
            </a:r>
          </a:p>
        </p:txBody>
      </p:sp>
      <p:sp>
        <p:nvSpPr>
          <p:cNvPr id="6" name="Source line"/>
          <p:cNvSpPr>
            <a:spLocks noGrp="1"/>
          </p:cNvSpPr>
          <p:nvPr>
            <p:ph type="body" sz="half" idx="2" hasCustomPrompt="1"/>
          </p:nvPr>
        </p:nvSpPr>
        <p:spPr>
          <a:xfrm>
            <a:off x="4145280" y="6077637"/>
            <a:ext cx="7741920" cy="323165"/>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Source line (will not appear in presentation mode if left blank)</a:t>
            </a:r>
          </a:p>
        </p:txBody>
      </p:sp>
    </p:spTree>
    <p:extLst>
      <p:ext uri="{BB962C8B-B14F-4D97-AF65-F5344CB8AC3E}">
        <p14:creationId xmlns:p14="http://schemas.microsoft.com/office/powerpoint/2010/main" val="1106885069"/>
      </p:ext>
    </p:extLst>
  </p:cSld>
  <p:clrMapOvr>
    <a:masterClrMapping/>
  </p:clrMapOvr>
  <p:transition>
    <p:fade/>
  </p:transition>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25323858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209497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625546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56136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2116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72315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6097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9897D-F55E-D545-AF06-17BFDCC76F1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A87DBF6-EF12-0146-A518-DAA88767CD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20DE060-D9DC-AC41-BD50-79B0234B19A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73D2A22-D6C1-2B4D-8913-A9183A5C53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AF1B4B8-382C-B348-A6A8-EEF630DB4BC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5A1B989-8141-2B4E-B17C-EC9933EE07BF}"/>
              </a:ext>
            </a:extLst>
          </p:cNvPr>
          <p:cNvSpPr>
            <a:spLocks noGrp="1"/>
          </p:cNvSpPr>
          <p:nvPr>
            <p:ph type="dt" sz="half" idx="10"/>
          </p:nvPr>
        </p:nvSpPr>
        <p:spPr/>
        <p:txBody>
          <a:bodyPr/>
          <a:lstStyle/>
          <a:p>
            <a:fld id="{766927D6-957D-304E-8ACA-BA097D129572}" type="datetimeFigureOut">
              <a:rPr lang="en-US" smtClean="0"/>
              <a:t>10/10/2019</a:t>
            </a:fld>
            <a:endParaRPr lang="en-US"/>
          </a:p>
        </p:txBody>
      </p:sp>
      <p:sp>
        <p:nvSpPr>
          <p:cNvPr id="8" name="Footer Placeholder 7">
            <a:extLst>
              <a:ext uri="{FF2B5EF4-FFF2-40B4-BE49-F238E27FC236}">
                <a16:creationId xmlns:a16="http://schemas.microsoft.com/office/drawing/2014/main" id="{44321111-8CBB-8D44-AC98-AB93F2AA5B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6B2836-4AE2-F841-B3E2-BFBEC8C22549}"/>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796319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14640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61963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07180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5000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6251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84045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7037169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84375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97511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346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52C32-9102-3C49-BEF5-404D391F865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248ACE9-B21C-F747-95AF-78DFB0FB8313}"/>
              </a:ext>
            </a:extLst>
          </p:cNvPr>
          <p:cNvSpPr>
            <a:spLocks noGrp="1"/>
          </p:cNvSpPr>
          <p:nvPr>
            <p:ph type="dt" sz="half" idx="10"/>
          </p:nvPr>
        </p:nvSpPr>
        <p:spPr/>
        <p:txBody>
          <a:bodyPr/>
          <a:lstStyle/>
          <a:p>
            <a:fld id="{766927D6-957D-304E-8ACA-BA097D129572}" type="datetimeFigureOut">
              <a:rPr lang="en-US" smtClean="0"/>
              <a:t>10/10/2019</a:t>
            </a:fld>
            <a:endParaRPr lang="en-US"/>
          </a:p>
        </p:txBody>
      </p:sp>
      <p:sp>
        <p:nvSpPr>
          <p:cNvPr id="4" name="Footer Placeholder 3">
            <a:extLst>
              <a:ext uri="{FF2B5EF4-FFF2-40B4-BE49-F238E27FC236}">
                <a16:creationId xmlns:a16="http://schemas.microsoft.com/office/drawing/2014/main" id="{9EC09D8C-56E2-1B40-ABE7-25F97CFD98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19F767-330C-DF4A-8B35-9876C1FB7E32}"/>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286882235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38387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482309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541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6851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052762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264227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02329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B8E849-2F2B-AD42-8792-66D97CD423D8}"/>
              </a:ext>
            </a:extLst>
          </p:cNvPr>
          <p:cNvSpPr>
            <a:spLocks noGrp="1"/>
          </p:cNvSpPr>
          <p:nvPr>
            <p:ph type="dt" sz="half" idx="10"/>
          </p:nvPr>
        </p:nvSpPr>
        <p:spPr/>
        <p:txBody>
          <a:bodyPr/>
          <a:lstStyle/>
          <a:p>
            <a:fld id="{766927D6-957D-304E-8ACA-BA097D129572}" type="datetimeFigureOut">
              <a:rPr lang="en-US" smtClean="0"/>
              <a:t>10/10/2019</a:t>
            </a:fld>
            <a:endParaRPr lang="en-US"/>
          </a:p>
        </p:txBody>
      </p:sp>
      <p:sp>
        <p:nvSpPr>
          <p:cNvPr id="3" name="Footer Placeholder 2">
            <a:extLst>
              <a:ext uri="{FF2B5EF4-FFF2-40B4-BE49-F238E27FC236}">
                <a16:creationId xmlns:a16="http://schemas.microsoft.com/office/drawing/2014/main" id="{53832D7A-6111-F74F-8CB6-BCE469A4AA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D99B27-1F36-8B4D-AA0F-7D733362D577}"/>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087639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0E96B-37CE-FD44-A683-5D22241263C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4936213-2CA2-3446-B210-47F125FBE3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B5CF1BD-BF83-674D-9885-22FDCC5A7D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DC527FB-5D2A-A546-AF67-C628441A5718}"/>
              </a:ext>
            </a:extLst>
          </p:cNvPr>
          <p:cNvSpPr>
            <a:spLocks noGrp="1"/>
          </p:cNvSpPr>
          <p:nvPr>
            <p:ph type="dt" sz="half" idx="10"/>
          </p:nvPr>
        </p:nvSpPr>
        <p:spPr/>
        <p:txBody>
          <a:bodyPr/>
          <a:lstStyle/>
          <a:p>
            <a:fld id="{766927D6-957D-304E-8ACA-BA097D129572}" type="datetimeFigureOut">
              <a:rPr lang="en-US" smtClean="0"/>
              <a:t>10/10/2019</a:t>
            </a:fld>
            <a:endParaRPr lang="en-US"/>
          </a:p>
        </p:txBody>
      </p:sp>
      <p:sp>
        <p:nvSpPr>
          <p:cNvPr id="6" name="Footer Placeholder 5">
            <a:extLst>
              <a:ext uri="{FF2B5EF4-FFF2-40B4-BE49-F238E27FC236}">
                <a16:creationId xmlns:a16="http://schemas.microsoft.com/office/drawing/2014/main" id="{E324643E-A438-E14E-9E9B-C925183EC1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11742-C9AE-1840-8F62-6EE3DC991FFE}"/>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816932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C7C7-528A-774D-8035-2C32DA60BF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48F5B5B-8ECF-4F4A-9DE8-CA9032FD7C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90594E-0A32-8A46-981D-55FA4F214E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141E011-6DB1-2F4C-9318-7BC034F264F8}"/>
              </a:ext>
            </a:extLst>
          </p:cNvPr>
          <p:cNvSpPr>
            <a:spLocks noGrp="1"/>
          </p:cNvSpPr>
          <p:nvPr>
            <p:ph type="dt" sz="half" idx="10"/>
          </p:nvPr>
        </p:nvSpPr>
        <p:spPr/>
        <p:txBody>
          <a:bodyPr/>
          <a:lstStyle/>
          <a:p>
            <a:fld id="{766927D6-957D-304E-8ACA-BA097D129572}" type="datetimeFigureOut">
              <a:rPr lang="en-US" smtClean="0"/>
              <a:t>10/10/2019</a:t>
            </a:fld>
            <a:endParaRPr lang="en-US"/>
          </a:p>
        </p:txBody>
      </p:sp>
      <p:sp>
        <p:nvSpPr>
          <p:cNvPr id="6" name="Footer Placeholder 5">
            <a:extLst>
              <a:ext uri="{FF2B5EF4-FFF2-40B4-BE49-F238E27FC236}">
                <a16:creationId xmlns:a16="http://schemas.microsoft.com/office/drawing/2014/main" id="{96CE3516-9221-8F49-9F4D-82B68B0817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286C30-456D-0048-B930-99D4A4E7ECE9}"/>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26552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theme" Target="../theme/theme3.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theme" Target="../theme/theme4.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3FBE0A-E06F-6646-B029-91B5EAF707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2559FAA-CECC-D24C-86C7-BC04060353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E04AEE6-A33A-3C48-BBAA-84DDAE2D54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6927D6-957D-304E-8ACA-BA097D129572}" type="datetimeFigureOut">
              <a:rPr lang="en-US" smtClean="0"/>
              <a:t>10/10/2019</a:t>
            </a:fld>
            <a:endParaRPr lang="en-US"/>
          </a:p>
        </p:txBody>
      </p:sp>
      <p:sp>
        <p:nvSpPr>
          <p:cNvPr id="5" name="Footer Placeholder 4">
            <a:extLst>
              <a:ext uri="{FF2B5EF4-FFF2-40B4-BE49-F238E27FC236}">
                <a16:creationId xmlns:a16="http://schemas.microsoft.com/office/drawing/2014/main" id="{8858E285-A6F2-9F4E-9526-7C8DF89845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69D79F-7881-BF4A-9FBD-E0D8E9BD58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114691-F8AB-0241-88DA-785A25419BFB}" type="slidenum">
              <a:rPr lang="en-US" smtClean="0"/>
              <a:t>‹#›</a:t>
            </a:fld>
            <a:endParaRPr lang="en-US"/>
          </a:p>
        </p:txBody>
      </p:sp>
    </p:spTree>
    <p:extLst>
      <p:ext uri="{BB962C8B-B14F-4D97-AF65-F5344CB8AC3E}">
        <p14:creationId xmlns:p14="http://schemas.microsoft.com/office/powerpoint/2010/main" val="82159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05527765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72858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031059"/>
            <a:ext cx="11653521" cy="207633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5" name="Group 14"/>
          <p:cNvGrpSpPr/>
          <p:nvPr userDrawn="1"/>
        </p:nvGrpSpPr>
        <p:grpSpPr>
          <a:xfrm>
            <a:off x="12299576" y="0"/>
            <a:ext cx="331694" cy="5622724"/>
            <a:chOff x="12263718" y="0"/>
            <a:chExt cx="555812" cy="5622724"/>
          </a:xfrm>
        </p:grpSpPr>
        <p:sp>
          <p:nvSpPr>
            <p:cNvPr id="3" name="Rectangle 2"/>
            <p:cNvSpPr/>
            <p:nvPr userDrawn="1"/>
          </p:nvSpPr>
          <p:spPr bwMode="auto">
            <a:xfrm>
              <a:off x="12263718" y="0"/>
              <a:ext cx="555812" cy="5558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263718" y="633364"/>
              <a:ext cx="555812" cy="55581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263718" y="1266728"/>
              <a:ext cx="555812" cy="5558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263718" y="1900092"/>
              <a:ext cx="555812" cy="5558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263718" y="2533456"/>
              <a:ext cx="555812" cy="5558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12263718" y="3166820"/>
              <a:ext cx="555812" cy="55581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12263718" y="3800184"/>
              <a:ext cx="555812" cy="5558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12263718" y="4433548"/>
              <a:ext cx="555812" cy="555812"/>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12263718" y="5066912"/>
              <a:ext cx="555812" cy="5558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0958540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Lst>
  <p:transition>
    <p:fade/>
  </p:transition>
  <p:txStyles>
    <p:titleStyle>
      <a:lvl1pPr marL="0" algn="l" defTabSz="914367" rtl="0" eaLnBrk="1" latinLnBrk="0" hangingPunct="1">
        <a:lnSpc>
          <a:spcPct val="90000"/>
        </a:lnSpc>
        <a:spcBef>
          <a:spcPct val="0"/>
        </a:spcBef>
        <a:buNone/>
        <a:defRPr lang="en-US" sz="4400" b="0" kern="1200" cap="none" spc="-100" baseline="0" dirty="0">
          <a:ln w="3175">
            <a:noFill/>
          </a:ln>
          <a:gradFill>
            <a:gsLst>
              <a:gs pos="62564">
                <a:schemeClr val="accent1"/>
              </a:gs>
              <a:gs pos="55000">
                <a:schemeClr val="accent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37200815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32.emf"/></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32.emf"/></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32.emf"/></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7.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43.xml"/><Relationship Id="rId6" Type="http://schemas.microsoft.com/office/2007/relationships/hdphoto" Target="../media/hdphoto3.wdp"/><Relationship Id="rId5" Type="http://schemas.openxmlformats.org/officeDocument/2006/relationships/image" Target="../media/image38.png"/><Relationship Id="rId4" Type="http://schemas.microsoft.com/office/2007/relationships/hdphoto" Target="../media/hdphoto2.wdp"/><Relationship Id="rId9"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4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2.sv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43.xml"/><Relationship Id="rId6" Type="http://schemas.openxmlformats.org/officeDocument/2006/relationships/image" Target="../media/image47.png"/><Relationship Id="rId11" Type="http://schemas.openxmlformats.org/officeDocument/2006/relationships/image" Target="../media/image50.png"/><Relationship Id="rId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45.png"/><Relationship Id="rId9"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hyperlink" Target="https://creativecommons.org/licenses/by-sa/3.0/" TargetMode="External"/><Relationship Id="rId5" Type="http://schemas.openxmlformats.org/officeDocument/2006/relationships/hyperlink" Target="https://fr.wikipedia.org/wiki/Panneau_de_signalisation_de_danger_en_France" TargetMode="Externa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4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tiff"/></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8.xml"/><Relationship Id="rId6" Type="http://schemas.openxmlformats.org/officeDocument/2006/relationships/image" Target="../media/image56.png"/><Relationship Id="rId5" Type="http://schemas.openxmlformats.org/officeDocument/2006/relationships/image" Target="../media/image55.jpg"/><Relationship Id="rId4" Type="http://schemas.openxmlformats.org/officeDocument/2006/relationships/image" Target="../media/image32.emf"/></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32.emf"/></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8.xml"/><Relationship Id="rId4" Type="http://schemas.openxmlformats.org/officeDocument/2006/relationships/image" Target="../media/image32.emf"/></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3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FF02ACB7-ADB0-0243-A286-FCCF169895FB}"/>
              </a:ext>
            </a:extLst>
          </p:cNvPr>
          <p:cNvPicPr>
            <a:picLocks noChangeAspect="1"/>
          </p:cNvPicPr>
          <p:nvPr/>
        </p:nvPicPr>
        <p:blipFill>
          <a:blip r:embed="rId2"/>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818F06F4-CACF-A44D-A083-5AE9783A19B0}"/>
              </a:ext>
            </a:extLst>
          </p:cNvPr>
          <p:cNvSpPr>
            <a:spLocks noGrp="1"/>
          </p:cNvSpPr>
          <p:nvPr>
            <p:ph type="ctrTitle"/>
          </p:nvPr>
        </p:nvSpPr>
        <p:spPr>
          <a:xfrm>
            <a:off x="1524000" y="3428999"/>
            <a:ext cx="9144000" cy="926663"/>
          </a:xfrm>
        </p:spPr>
        <p:txBody>
          <a:bodyPr/>
          <a:lstStyle/>
          <a:p>
            <a:r>
              <a:rPr lang="en-US" dirty="0"/>
              <a:t>Azure Networking</a:t>
            </a:r>
          </a:p>
        </p:txBody>
      </p:sp>
      <p:sp>
        <p:nvSpPr>
          <p:cNvPr id="3" name="Subtitle 2">
            <a:extLst>
              <a:ext uri="{FF2B5EF4-FFF2-40B4-BE49-F238E27FC236}">
                <a16:creationId xmlns:a16="http://schemas.microsoft.com/office/drawing/2014/main" id="{8C9CDF67-DB8E-D142-9791-876662EF56EC}"/>
              </a:ext>
            </a:extLst>
          </p:cNvPr>
          <p:cNvSpPr>
            <a:spLocks noGrp="1"/>
          </p:cNvSpPr>
          <p:nvPr>
            <p:ph type="subTitle" idx="1"/>
          </p:nvPr>
        </p:nvSpPr>
        <p:spPr>
          <a:xfrm>
            <a:off x="1524000" y="4737155"/>
            <a:ext cx="9144000" cy="1655762"/>
          </a:xfrm>
        </p:spPr>
        <p:txBody>
          <a:bodyPr>
            <a:normAutofit lnSpcReduction="10000"/>
          </a:bodyPr>
          <a:lstStyle/>
          <a:p>
            <a:r>
              <a:rPr lang="en-US" dirty="0" err="1"/>
              <a:t>Vnets</a:t>
            </a:r>
            <a:r>
              <a:rPr lang="en-US" dirty="0"/>
              <a:t>, Load Balancer, VPN Gateway, Application Gateway, ExpressRoute</a:t>
            </a:r>
          </a:p>
          <a:p>
            <a:r>
              <a:rPr lang="en-US" dirty="0"/>
              <a:t>Matthew Levy</a:t>
            </a:r>
          </a:p>
          <a:p>
            <a:r>
              <a:rPr lang="en-US" dirty="0"/>
              <a:t>Enterprise Mobility MVP</a:t>
            </a:r>
          </a:p>
          <a:p>
            <a:r>
              <a:rPr lang="en-US" dirty="0"/>
              <a:t>@</a:t>
            </a:r>
            <a:r>
              <a:rPr lang="en-US" dirty="0" err="1"/>
              <a:t>skrods</a:t>
            </a:r>
            <a:endParaRPr lang="en-US" dirty="0"/>
          </a:p>
        </p:txBody>
      </p:sp>
      <p:pic>
        <p:nvPicPr>
          <p:cNvPr id="5" name="Picture 4">
            <a:extLst>
              <a:ext uri="{FF2B5EF4-FFF2-40B4-BE49-F238E27FC236}">
                <a16:creationId xmlns:a16="http://schemas.microsoft.com/office/drawing/2014/main" id="{33534379-F695-7F4C-A1BD-46C8979FF484}"/>
              </a:ext>
            </a:extLst>
          </p:cNvPr>
          <p:cNvPicPr>
            <a:picLocks noChangeAspect="1"/>
          </p:cNvPicPr>
          <p:nvPr/>
        </p:nvPicPr>
        <p:blipFill>
          <a:blip r:embed="rId3"/>
          <a:stretch>
            <a:fillRect/>
          </a:stretch>
        </p:blipFill>
        <p:spPr>
          <a:xfrm>
            <a:off x="0" y="-473211"/>
            <a:ext cx="12192000" cy="4119563"/>
          </a:xfrm>
          <a:prstGeom prst="rect">
            <a:avLst/>
          </a:prstGeom>
        </p:spPr>
      </p:pic>
    </p:spTree>
    <p:extLst>
      <p:ext uri="{BB962C8B-B14F-4D97-AF65-F5344CB8AC3E}">
        <p14:creationId xmlns:p14="http://schemas.microsoft.com/office/powerpoint/2010/main" val="1770972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6" name="Straight Connector 85">
            <a:extLst>
              <a:ext uri="{FF2B5EF4-FFF2-40B4-BE49-F238E27FC236}">
                <a16:creationId xmlns:a16="http://schemas.microsoft.com/office/drawing/2014/main" id="{C53AEF8A-4722-4DB7-B134-8628D9A9E9B7}"/>
              </a:ext>
            </a:extLst>
          </p:cNvPr>
          <p:cNvCxnSpPr>
            <a:cxnSpLocks/>
            <a:stCxn id="84" idx="0"/>
          </p:cNvCxnSpPr>
          <p:nvPr/>
        </p:nvCxnSpPr>
        <p:spPr>
          <a:xfrm flipV="1">
            <a:off x="1651743" y="5442581"/>
            <a:ext cx="706142" cy="71536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8BFE4E4-A9E5-4115-A8A7-441FA59372E7}"/>
              </a:ext>
            </a:extLst>
          </p:cNvPr>
          <p:cNvCxnSpPr>
            <a:cxnSpLocks/>
            <a:stCxn id="85" idx="0"/>
          </p:cNvCxnSpPr>
          <p:nvPr/>
        </p:nvCxnSpPr>
        <p:spPr>
          <a:xfrm flipV="1">
            <a:off x="4050745" y="5752732"/>
            <a:ext cx="0" cy="37483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2FC26D8-428E-4431-A4F8-9839274777A9}"/>
              </a:ext>
            </a:extLst>
          </p:cNvPr>
          <p:cNvCxnSpPr>
            <a:cxnSpLocks/>
            <a:endCxn id="83" idx="0"/>
          </p:cNvCxnSpPr>
          <p:nvPr/>
        </p:nvCxnSpPr>
        <p:spPr>
          <a:xfrm>
            <a:off x="5613400" y="5517904"/>
            <a:ext cx="773011" cy="67210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p:txBody>
          <a:bodyPr/>
          <a:lstStyle/>
          <a:p>
            <a:r>
              <a:rPr lang="en-US" dirty="0"/>
              <a:t>Azure high-level network architecture</a:t>
            </a:r>
          </a:p>
        </p:txBody>
      </p:sp>
      <p:sp>
        <p:nvSpPr>
          <p:cNvPr id="2" name="Right Brace 1"/>
          <p:cNvSpPr/>
          <p:nvPr/>
        </p:nvSpPr>
        <p:spPr>
          <a:xfrm>
            <a:off x="8529259" y="1432649"/>
            <a:ext cx="336901" cy="1691552"/>
          </a:xfrm>
          <a:prstGeom prst="rightBrace">
            <a:avLst>
              <a:gd name="adj1" fmla="val 8333"/>
              <a:gd name="adj2" fmla="val 4951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16" name="Group 15">
            <a:extLst>
              <a:ext uri="{FF2B5EF4-FFF2-40B4-BE49-F238E27FC236}">
                <a16:creationId xmlns:a16="http://schemas.microsoft.com/office/drawing/2014/main" id="{41B0D8B4-D3BD-4B0D-9FD1-C6AC00A62D2B}"/>
              </a:ext>
            </a:extLst>
          </p:cNvPr>
          <p:cNvGrpSpPr/>
          <p:nvPr/>
        </p:nvGrpSpPr>
        <p:grpSpPr>
          <a:xfrm>
            <a:off x="168038" y="1415419"/>
            <a:ext cx="8080612" cy="4464681"/>
            <a:chOff x="326912" y="1269369"/>
            <a:chExt cx="11496731" cy="4510423"/>
          </a:xfrm>
        </p:grpSpPr>
        <p:cxnSp>
          <p:nvCxnSpPr>
            <p:cNvPr id="120" name="Straight Connector 119"/>
            <p:cNvCxnSpPr>
              <a:cxnSpLocks/>
              <a:stCxn id="117" idx="2"/>
            </p:cNvCxnSpPr>
            <p:nvPr/>
          </p:nvCxnSpPr>
          <p:spPr>
            <a:xfrm>
              <a:off x="1550931" y="2699302"/>
              <a:ext cx="1080827" cy="107894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326912" y="1269369"/>
              <a:ext cx="2448038" cy="1429933"/>
              <a:chOff x="865588" y="1015189"/>
              <a:chExt cx="7105249" cy="5754864"/>
            </a:xfrm>
          </p:grpSpPr>
          <p:sp>
            <p:nvSpPr>
              <p:cNvPr id="117" name="Rectangle 116"/>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DC facilities in a metro area</a:t>
                </a:r>
              </a:p>
            </p:txBody>
          </p:sp>
          <p:sp>
            <p:nvSpPr>
              <p:cNvPr id="118" name="Rectangle: Rounded Corners 117"/>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050" b="0" i="0" u="none" strike="noStrike" kern="1200" cap="none" spc="0" normalizeH="0" baseline="0" noProof="0" dirty="0">
                    <a:ln>
                      <a:noFill/>
                    </a:ln>
                    <a:solidFill>
                      <a:srgbClr val="505050"/>
                    </a:solidFill>
                    <a:effectLst/>
                    <a:uLnTx/>
                    <a:uFillTx/>
                    <a:latin typeface="Segoe UI"/>
                    <a:ea typeface="+mn-ea"/>
                    <a:cs typeface="+mn-cs"/>
                  </a:rPr>
                  <a:t>Azure region</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0" name="Straight Connector 59"/>
            <p:cNvCxnSpPr>
              <a:cxnSpLocks/>
              <a:stCxn id="66" idx="2"/>
            </p:cNvCxnSpPr>
            <p:nvPr/>
          </p:nvCxnSpPr>
          <p:spPr>
            <a:xfrm>
              <a:off x="4464785" y="2699302"/>
              <a:ext cx="215443" cy="1167848"/>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a:stCxn id="69" idx="2"/>
            </p:cNvCxnSpPr>
            <p:nvPr/>
          </p:nvCxnSpPr>
          <p:spPr>
            <a:xfrm flipH="1">
              <a:off x="9375605" y="2805872"/>
              <a:ext cx="1224019" cy="917003"/>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Cloud 64"/>
            <p:cNvSpPr/>
            <p:nvPr/>
          </p:nvSpPr>
          <p:spPr bwMode="auto">
            <a:xfrm>
              <a:off x="1308715" y="3118640"/>
              <a:ext cx="10084780" cy="1241262"/>
            </a:xfrm>
            <a:prstGeom prst="cloud">
              <a:avLst/>
            </a:prstGeom>
            <a:solidFill>
              <a:schemeClr val="tx2"/>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a:ea typeface="+mn-ea"/>
                  <a:cs typeface="+mn-cs"/>
                </a:rPr>
                <a:t>Azure WAN (global MS </a:t>
              </a:r>
              <a:r>
                <a:rPr kumimoji="0" lang="it-IT" sz="1400" b="0" i="0" u="none" strike="noStrike" kern="1200" cap="none" spc="0" normalizeH="0" baseline="0" noProof="0" err="1">
                  <a:ln>
                    <a:noFill/>
                  </a:ln>
                  <a:solidFill>
                    <a:srgbClr val="FFFFFF"/>
                  </a:solidFill>
                  <a:effectLst/>
                  <a:uLnTx/>
                  <a:uFillTx/>
                  <a:latin typeface="Segoe UI"/>
                  <a:ea typeface="+mn-ea"/>
                  <a:cs typeface="+mn-cs"/>
                </a:rPr>
                <a:t>backbone</a:t>
              </a:r>
              <a:r>
                <a:rPr kumimoji="0" lang="it-IT" sz="1400" b="0" i="0" u="none" strike="noStrike" kern="1200" cap="none" spc="0" normalizeH="0" baseline="0" noProof="0">
                  <a:ln>
                    <a:noFill/>
                  </a:ln>
                  <a:solidFill>
                    <a:srgbClr val="FFFFFF"/>
                  </a:solidFill>
                  <a:effectLst/>
                  <a:uLnTx/>
                  <a:uFillTx/>
                  <a:latin typeface="Segoe UI"/>
                  <a:ea typeface="+mn-ea"/>
                  <a:cs typeface="+mn-cs"/>
                </a:rPr>
                <a: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Cloud 36"/>
            <p:cNvSpPr/>
            <p:nvPr/>
          </p:nvSpPr>
          <p:spPr bwMode="auto">
            <a:xfrm>
              <a:off x="1159313" y="4733963"/>
              <a:ext cx="9971545" cy="1045829"/>
            </a:xfrm>
            <a:prstGeom prst="cloud">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a:ea typeface="+mn-ea"/>
                  <a:cs typeface="+mn-cs"/>
                </a:rPr>
                <a:t>Internet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 name="Group 10"/>
            <p:cNvGrpSpPr/>
            <p:nvPr/>
          </p:nvGrpSpPr>
          <p:grpSpPr>
            <a:xfrm>
              <a:off x="3101567" y="4180757"/>
              <a:ext cx="1226941" cy="776760"/>
              <a:chOff x="2985493" y="4380047"/>
              <a:chExt cx="1711706" cy="1403215"/>
            </a:xfrm>
          </p:grpSpPr>
          <p:pic>
            <p:nvPicPr>
              <p:cNvPr id="43" name="Picture 42" descr="&lt;strong&gt;Router&lt;/strong&gt; by juanjo"/>
              <p:cNvPicPr>
                <a:picLocks noChangeAspect="1"/>
              </p:cNvPicPr>
              <p:nvPr/>
            </p:nvPicPr>
            <p:blipFill>
              <a:blip r:embed="rId3"/>
              <a:stretch>
                <a:fillRect/>
              </a:stretch>
            </p:blipFill>
            <p:spPr>
              <a:xfrm>
                <a:off x="2985493" y="4380047"/>
                <a:ext cx="1450762" cy="838200"/>
              </a:xfrm>
              <a:prstGeom prst="rect">
                <a:avLst/>
              </a:prstGeom>
            </p:spPr>
          </p:pic>
          <p:pic>
            <p:nvPicPr>
              <p:cNvPr id="44" name="Picture 43" descr="&lt;strong&gt;Router&lt;/strong&gt; by juanjo"/>
              <p:cNvPicPr>
                <a:picLocks noChangeAspect="1"/>
              </p:cNvPicPr>
              <p:nvPr/>
            </p:nvPicPr>
            <p:blipFill>
              <a:blip r:embed="rId3"/>
              <a:stretch>
                <a:fillRect/>
              </a:stretch>
            </p:blipFill>
            <p:spPr>
              <a:xfrm>
                <a:off x="3246437" y="4945062"/>
                <a:ext cx="1450762" cy="838200"/>
              </a:xfrm>
              <a:prstGeom prst="rect">
                <a:avLst/>
              </a:prstGeom>
            </p:spPr>
          </p:pic>
        </p:grpSp>
        <p:grpSp>
          <p:nvGrpSpPr>
            <p:cNvPr id="46" name="Group 45"/>
            <p:cNvGrpSpPr/>
            <p:nvPr/>
          </p:nvGrpSpPr>
          <p:grpSpPr>
            <a:xfrm>
              <a:off x="5531614" y="4180757"/>
              <a:ext cx="1226941" cy="776760"/>
              <a:chOff x="2985493" y="4380047"/>
              <a:chExt cx="1711706" cy="1403215"/>
            </a:xfrm>
          </p:grpSpPr>
          <p:pic>
            <p:nvPicPr>
              <p:cNvPr id="47" name="Picture 46" descr="&lt;strong&gt;Router&lt;/strong&gt; by juanjo"/>
              <p:cNvPicPr>
                <a:picLocks noChangeAspect="1"/>
              </p:cNvPicPr>
              <p:nvPr/>
            </p:nvPicPr>
            <p:blipFill>
              <a:blip r:embed="rId3"/>
              <a:stretch>
                <a:fillRect/>
              </a:stretch>
            </p:blipFill>
            <p:spPr>
              <a:xfrm>
                <a:off x="2985493" y="4380047"/>
                <a:ext cx="1450762" cy="838200"/>
              </a:xfrm>
              <a:prstGeom prst="rect">
                <a:avLst/>
              </a:prstGeom>
            </p:spPr>
          </p:pic>
          <p:pic>
            <p:nvPicPr>
              <p:cNvPr id="48" name="Picture 47" descr="&lt;strong&gt;Router&lt;/strong&gt; by juanjo"/>
              <p:cNvPicPr>
                <a:picLocks noChangeAspect="1"/>
              </p:cNvPicPr>
              <p:nvPr/>
            </p:nvPicPr>
            <p:blipFill>
              <a:blip r:embed="rId3"/>
              <a:stretch>
                <a:fillRect/>
              </a:stretch>
            </p:blipFill>
            <p:spPr>
              <a:xfrm>
                <a:off x="3246437" y="4945062"/>
                <a:ext cx="1450762" cy="838200"/>
              </a:xfrm>
              <a:prstGeom prst="rect">
                <a:avLst/>
              </a:prstGeom>
            </p:spPr>
          </p:pic>
        </p:grpSp>
        <p:grpSp>
          <p:nvGrpSpPr>
            <p:cNvPr id="49" name="Group 48"/>
            <p:cNvGrpSpPr/>
            <p:nvPr/>
          </p:nvGrpSpPr>
          <p:grpSpPr>
            <a:xfrm>
              <a:off x="8290493" y="4083208"/>
              <a:ext cx="1226941" cy="776760"/>
              <a:chOff x="2985493" y="4380047"/>
              <a:chExt cx="1711706" cy="1403215"/>
            </a:xfrm>
          </p:grpSpPr>
          <p:pic>
            <p:nvPicPr>
              <p:cNvPr id="50" name="Picture 49" descr="&lt;strong&gt;Router&lt;/strong&gt; by juanjo"/>
              <p:cNvPicPr>
                <a:picLocks noChangeAspect="1"/>
              </p:cNvPicPr>
              <p:nvPr/>
            </p:nvPicPr>
            <p:blipFill>
              <a:blip r:embed="rId3"/>
              <a:stretch>
                <a:fillRect/>
              </a:stretch>
            </p:blipFill>
            <p:spPr>
              <a:xfrm>
                <a:off x="2985493" y="4380047"/>
                <a:ext cx="1450762" cy="838200"/>
              </a:xfrm>
              <a:prstGeom prst="rect">
                <a:avLst/>
              </a:prstGeom>
            </p:spPr>
          </p:pic>
          <p:pic>
            <p:nvPicPr>
              <p:cNvPr id="51" name="Picture 50" descr="&lt;strong&gt;Router&lt;/strong&gt; by juanjo"/>
              <p:cNvPicPr>
                <a:picLocks noChangeAspect="1"/>
              </p:cNvPicPr>
              <p:nvPr/>
            </p:nvPicPr>
            <p:blipFill>
              <a:blip r:embed="rId3"/>
              <a:stretch>
                <a:fillRect/>
              </a:stretch>
            </p:blipFill>
            <p:spPr>
              <a:xfrm>
                <a:off x="3246437" y="4945062"/>
                <a:ext cx="1450762" cy="838200"/>
              </a:xfrm>
              <a:prstGeom prst="rect">
                <a:avLst/>
              </a:prstGeom>
            </p:spPr>
          </p:pic>
        </p:grpSp>
        <p:grpSp>
          <p:nvGrpSpPr>
            <p:cNvPr id="64" name="Group 63">
              <a:extLst>
                <a:ext uri="{FF2B5EF4-FFF2-40B4-BE49-F238E27FC236}">
                  <a16:creationId xmlns:a16="http://schemas.microsoft.com/office/drawing/2014/main" id="{31B1751A-3FE1-4019-A90A-F8CB8552AD9B}"/>
                </a:ext>
              </a:extLst>
            </p:cNvPr>
            <p:cNvGrpSpPr/>
            <p:nvPr/>
          </p:nvGrpSpPr>
          <p:grpSpPr>
            <a:xfrm>
              <a:off x="3240766" y="1269369"/>
              <a:ext cx="2448038" cy="1429933"/>
              <a:chOff x="865588" y="1015189"/>
              <a:chExt cx="7105249" cy="5754864"/>
            </a:xfrm>
          </p:grpSpPr>
          <p:sp>
            <p:nvSpPr>
              <p:cNvPr id="66" name="Rectangle 65">
                <a:extLst>
                  <a:ext uri="{FF2B5EF4-FFF2-40B4-BE49-F238E27FC236}">
                    <a16:creationId xmlns:a16="http://schemas.microsoft.com/office/drawing/2014/main" id="{C19593EF-908D-4349-BA8F-385AF8ACAEFE}"/>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DC facilities in a metro area</a:t>
                </a:r>
              </a:p>
            </p:txBody>
          </p:sp>
          <p:sp>
            <p:nvSpPr>
              <p:cNvPr id="67" name="Rectangle: Rounded Corners 66">
                <a:extLst>
                  <a:ext uri="{FF2B5EF4-FFF2-40B4-BE49-F238E27FC236}">
                    <a16:creationId xmlns:a16="http://schemas.microsoft.com/office/drawing/2014/main" id="{5B73201B-712F-4F9C-AF10-6A65AB7CD5B9}"/>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050" b="0" i="0" u="none" strike="noStrike" kern="1200" cap="none" spc="0" normalizeH="0" baseline="0" noProof="0" dirty="0">
                    <a:ln>
                      <a:noFill/>
                    </a:ln>
                    <a:solidFill>
                      <a:srgbClr val="505050"/>
                    </a:solidFill>
                    <a:effectLst/>
                    <a:uLnTx/>
                    <a:uFillTx/>
                    <a:latin typeface="Segoe UI"/>
                    <a:ea typeface="+mn-ea"/>
                    <a:cs typeface="+mn-cs"/>
                  </a:rPr>
                  <a:t>Azure region</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C579DE6C-3CD8-4518-90B9-7F52F34F6134}"/>
                </a:ext>
              </a:extLst>
            </p:cNvPr>
            <p:cNvGrpSpPr/>
            <p:nvPr/>
          </p:nvGrpSpPr>
          <p:grpSpPr>
            <a:xfrm>
              <a:off x="9375605" y="1375939"/>
              <a:ext cx="2448038" cy="1429933"/>
              <a:chOff x="865588" y="1015189"/>
              <a:chExt cx="7105249" cy="5754864"/>
            </a:xfrm>
          </p:grpSpPr>
          <p:sp>
            <p:nvSpPr>
              <p:cNvPr id="69" name="Rectangle 68">
                <a:extLst>
                  <a:ext uri="{FF2B5EF4-FFF2-40B4-BE49-F238E27FC236}">
                    <a16:creationId xmlns:a16="http://schemas.microsoft.com/office/drawing/2014/main" id="{32461DFB-E484-4733-A0E7-D9E624ABF35A}"/>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DC facilities in a metro area</a:t>
                </a:r>
              </a:p>
            </p:txBody>
          </p:sp>
          <p:sp>
            <p:nvSpPr>
              <p:cNvPr id="70" name="Rectangle: Rounded Corners 69">
                <a:extLst>
                  <a:ext uri="{FF2B5EF4-FFF2-40B4-BE49-F238E27FC236}">
                    <a16:creationId xmlns:a16="http://schemas.microsoft.com/office/drawing/2014/main" id="{F2846A79-9812-4837-AD6A-6AA3B2F21FAD}"/>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050" b="0" i="0" u="none" strike="noStrike" kern="1200" cap="none" spc="0" normalizeH="0" baseline="0" noProof="0" dirty="0">
                    <a:ln>
                      <a:noFill/>
                    </a:ln>
                    <a:solidFill>
                      <a:srgbClr val="505050"/>
                    </a:solidFill>
                    <a:effectLst/>
                    <a:uLnTx/>
                    <a:uFillTx/>
                    <a:latin typeface="Segoe UI"/>
                    <a:ea typeface="+mn-ea"/>
                    <a:cs typeface="+mn-cs"/>
                  </a:rPr>
                  <a:t>Azure region</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2" name="TextBox 11">
              <a:extLst>
                <a:ext uri="{FF2B5EF4-FFF2-40B4-BE49-F238E27FC236}">
                  <a16:creationId xmlns:a16="http://schemas.microsoft.com/office/drawing/2014/main" id="{A4F14427-A478-4C2A-AAEE-18D8736A01E5}"/>
                </a:ext>
              </a:extLst>
            </p:cNvPr>
            <p:cNvSpPr txBox="1"/>
            <p:nvPr/>
          </p:nvSpPr>
          <p:spPr>
            <a:xfrm>
              <a:off x="5688804" y="1803946"/>
              <a:ext cx="3686800" cy="58660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endParaRPr kumimoji="0" lang="it-IT" sz="16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endParaRPr>
            </a:p>
          </p:txBody>
        </p:sp>
      </p:grpSp>
      <p:sp>
        <p:nvSpPr>
          <p:cNvPr id="78" name="Right Brace 77">
            <a:extLst>
              <a:ext uri="{FF2B5EF4-FFF2-40B4-BE49-F238E27FC236}">
                <a16:creationId xmlns:a16="http://schemas.microsoft.com/office/drawing/2014/main" id="{FD551100-42E6-4432-AB7F-20688C05BD84}"/>
              </a:ext>
            </a:extLst>
          </p:cNvPr>
          <p:cNvSpPr/>
          <p:nvPr/>
        </p:nvSpPr>
        <p:spPr>
          <a:xfrm>
            <a:off x="8529259" y="3296004"/>
            <a:ext cx="336901" cy="874440"/>
          </a:xfrm>
          <a:prstGeom prst="rightBrace">
            <a:avLst>
              <a:gd name="adj1" fmla="val 19425"/>
              <a:gd name="adj2" fmla="val 4951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79" name="TextBox 78">
            <a:extLst>
              <a:ext uri="{FF2B5EF4-FFF2-40B4-BE49-F238E27FC236}">
                <a16:creationId xmlns:a16="http://schemas.microsoft.com/office/drawing/2014/main" id="{A3780C12-D7FB-4C4E-835C-32A8FAFB3CA0}"/>
              </a:ext>
            </a:extLst>
          </p:cNvPr>
          <p:cNvSpPr txBox="1"/>
          <p:nvPr/>
        </p:nvSpPr>
        <p:spPr>
          <a:xfrm>
            <a:off x="8737862" y="3217280"/>
            <a:ext cx="3231668" cy="1176054"/>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The Microsoft backbone interconnects all regions with each other and with the public internet</a:t>
            </a:r>
          </a:p>
        </p:txBody>
      </p:sp>
      <p:sp>
        <p:nvSpPr>
          <p:cNvPr id="80" name="Right Brace 79">
            <a:extLst>
              <a:ext uri="{FF2B5EF4-FFF2-40B4-BE49-F238E27FC236}">
                <a16:creationId xmlns:a16="http://schemas.microsoft.com/office/drawing/2014/main" id="{E4D17EC5-ABE3-4F89-B241-9CA485B28A8B}"/>
              </a:ext>
            </a:extLst>
          </p:cNvPr>
          <p:cNvSpPr/>
          <p:nvPr/>
        </p:nvSpPr>
        <p:spPr>
          <a:xfrm>
            <a:off x="8529259" y="4263523"/>
            <a:ext cx="336901" cy="802641"/>
          </a:xfrm>
          <a:prstGeom prst="rightBrace">
            <a:avLst>
              <a:gd name="adj1" fmla="val 19425"/>
              <a:gd name="adj2" fmla="val 4951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B6F7358-812C-4E40-8437-7F893318D3D0}"/>
              </a:ext>
            </a:extLst>
          </p:cNvPr>
          <p:cNvSpPr txBox="1"/>
          <p:nvPr/>
        </p:nvSpPr>
        <p:spPr>
          <a:xfrm>
            <a:off x="8737862" y="4333308"/>
            <a:ext cx="3231668" cy="7328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The Microsoft network peers with 2500+ ISP in 130+ </a:t>
            </a:r>
            <a:r>
              <a:rPr kumimoji="0" lang="en-US" sz="16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PoPs</a:t>
            </a:r>
            <a:endPar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83" name="Picture 82">
            <a:extLst>
              <a:ext uri="{FF2B5EF4-FFF2-40B4-BE49-F238E27FC236}">
                <a16:creationId xmlns:a16="http://schemas.microsoft.com/office/drawing/2014/main" id="{851AA5FA-FB4C-4944-8E29-41F42CA384E0}"/>
              </a:ext>
            </a:extLst>
          </p:cNvPr>
          <p:cNvPicPr>
            <a:picLocks noChangeAspect="1"/>
          </p:cNvPicPr>
          <p:nvPr/>
        </p:nvPicPr>
        <p:blipFill>
          <a:blip r:embed="rId4"/>
          <a:stretch>
            <a:fillRect/>
          </a:stretch>
        </p:blipFill>
        <p:spPr>
          <a:xfrm>
            <a:off x="5487769" y="6190010"/>
            <a:ext cx="1797284" cy="597251"/>
          </a:xfrm>
          <a:prstGeom prst="rect">
            <a:avLst/>
          </a:prstGeom>
        </p:spPr>
      </p:pic>
      <p:pic>
        <p:nvPicPr>
          <p:cNvPr id="84" name="Picture 83">
            <a:extLst>
              <a:ext uri="{FF2B5EF4-FFF2-40B4-BE49-F238E27FC236}">
                <a16:creationId xmlns:a16="http://schemas.microsoft.com/office/drawing/2014/main" id="{921ED616-036C-438A-B869-BF624C87BFB5}"/>
              </a:ext>
            </a:extLst>
          </p:cNvPr>
          <p:cNvPicPr>
            <a:picLocks noChangeAspect="1"/>
          </p:cNvPicPr>
          <p:nvPr/>
        </p:nvPicPr>
        <p:blipFill>
          <a:blip r:embed="rId4"/>
          <a:stretch>
            <a:fillRect/>
          </a:stretch>
        </p:blipFill>
        <p:spPr>
          <a:xfrm>
            <a:off x="753101" y="6157950"/>
            <a:ext cx="1797284" cy="597251"/>
          </a:xfrm>
          <a:prstGeom prst="rect">
            <a:avLst/>
          </a:prstGeom>
        </p:spPr>
      </p:pic>
      <p:pic>
        <p:nvPicPr>
          <p:cNvPr id="85" name="Picture 84">
            <a:extLst>
              <a:ext uri="{FF2B5EF4-FFF2-40B4-BE49-F238E27FC236}">
                <a16:creationId xmlns:a16="http://schemas.microsoft.com/office/drawing/2014/main" id="{AD3616A0-8D5F-4C3B-9360-B048CF6722E0}"/>
              </a:ext>
            </a:extLst>
          </p:cNvPr>
          <p:cNvPicPr>
            <a:picLocks noChangeAspect="1"/>
          </p:cNvPicPr>
          <p:nvPr/>
        </p:nvPicPr>
        <p:blipFill>
          <a:blip r:embed="rId4"/>
          <a:stretch>
            <a:fillRect/>
          </a:stretch>
        </p:blipFill>
        <p:spPr>
          <a:xfrm>
            <a:off x="3152103" y="6127568"/>
            <a:ext cx="1797284" cy="597251"/>
          </a:xfrm>
          <a:prstGeom prst="rect">
            <a:avLst/>
          </a:prstGeom>
        </p:spPr>
      </p:pic>
      <p:sp>
        <p:nvSpPr>
          <p:cNvPr id="42" name="TextBox 41">
            <a:extLst>
              <a:ext uri="{FF2B5EF4-FFF2-40B4-BE49-F238E27FC236}">
                <a16:creationId xmlns:a16="http://schemas.microsoft.com/office/drawing/2014/main" id="{4421A2C6-F7FC-491E-9E69-78FC47095E5A}"/>
              </a:ext>
            </a:extLst>
          </p:cNvPr>
          <p:cNvSpPr txBox="1"/>
          <p:nvPr/>
        </p:nvSpPr>
        <p:spPr>
          <a:xfrm>
            <a:off x="8697709" y="1911997"/>
            <a:ext cx="3231668" cy="7328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All regions are connected to Microsoft’s global backbone</a:t>
            </a:r>
          </a:p>
        </p:txBody>
      </p:sp>
    </p:spTree>
    <p:extLst>
      <p:ext uri="{BB962C8B-B14F-4D97-AF65-F5344CB8AC3E}">
        <p14:creationId xmlns:p14="http://schemas.microsoft.com/office/powerpoint/2010/main" val="3356430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6" name="Straight Connector 85">
            <a:extLst>
              <a:ext uri="{FF2B5EF4-FFF2-40B4-BE49-F238E27FC236}">
                <a16:creationId xmlns:a16="http://schemas.microsoft.com/office/drawing/2014/main" id="{C53AEF8A-4722-4DB7-B134-8628D9A9E9B7}"/>
              </a:ext>
            </a:extLst>
          </p:cNvPr>
          <p:cNvCxnSpPr>
            <a:cxnSpLocks/>
            <a:stCxn id="84" idx="0"/>
          </p:cNvCxnSpPr>
          <p:nvPr/>
        </p:nvCxnSpPr>
        <p:spPr>
          <a:xfrm flipV="1">
            <a:off x="1651743" y="5442581"/>
            <a:ext cx="706142" cy="71536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8BFE4E4-A9E5-4115-A8A7-441FA59372E7}"/>
              </a:ext>
            </a:extLst>
          </p:cNvPr>
          <p:cNvCxnSpPr>
            <a:cxnSpLocks/>
            <a:stCxn id="85" idx="0"/>
          </p:cNvCxnSpPr>
          <p:nvPr/>
        </p:nvCxnSpPr>
        <p:spPr>
          <a:xfrm flipV="1">
            <a:off x="4050745" y="5752732"/>
            <a:ext cx="0" cy="37483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2FC26D8-428E-4431-A4F8-9839274777A9}"/>
              </a:ext>
            </a:extLst>
          </p:cNvPr>
          <p:cNvCxnSpPr>
            <a:cxnSpLocks/>
            <a:endCxn id="83" idx="0"/>
          </p:cNvCxnSpPr>
          <p:nvPr/>
        </p:nvCxnSpPr>
        <p:spPr>
          <a:xfrm>
            <a:off x="5613400" y="5517904"/>
            <a:ext cx="773011" cy="67210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p:txBody>
          <a:bodyPr/>
          <a:lstStyle/>
          <a:p>
            <a:r>
              <a:rPr lang="en-US" dirty="0"/>
              <a:t>Azure high-level network architecture</a:t>
            </a:r>
          </a:p>
        </p:txBody>
      </p:sp>
      <p:sp>
        <p:nvSpPr>
          <p:cNvPr id="2" name="Right Brace 1"/>
          <p:cNvSpPr/>
          <p:nvPr/>
        </p:nvSpPr>
        <p:spPr>
          <a:xfrm>
            <a:off x="8529259" y="1432649"/>
            <a:ext cx="336901" cy="1691552"/>
          </a:xfrm>
          <a:prstGeom prst="rightBrace">
            <a:avLst>
              <a:gd name="adj1" fmla="val 8333"/>
              <a:gd name="adj2" fmla="val 4951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16" name="Group 15">
            <a:extLst>
              <a:ext uri="{FF2B5EF4-FFF2-40B4-BE49-F238E27FC236}">
                <a16:creationId xmlns:a16="http://schemas.microsoft.com/office/drawing/2014/main" id="{41B0D8B4-D3BD-4B0D-9FD1-C6AC00A62D2B}"/>
              </a:ext>
            </a:extLst>
          </p:cNvPr>
          <p:cNvGrpSpPr/>
          <p:nvPr/>
        </p:nvGrpSpPr>
        <p:grpSpPr>
          <a:xfrm>
            <a:off x="168038" y="1415419"/>
            <a:ext cx="8080612" cy="4464681"/>
            <a:chOff x="326912" y="1269369"/>
            <a:chExt cx="11496731" cy="4510423"/>
          </a:xfrm>
        </p:grpSpPr>
        <p:cxnSp>
          <p:nvCxnSpPr>
            <p:cNvPr id="120" name="Straight Connector 119"/>
            <p:cNvCxnSpPr>
              <a:cxnSpLocks/>
              <a:stCxn id="117" idx="2"/>
            </p:cNvCxnSpPr>
            <p:nvPr/>
          </p:nvCxnSpPr>
          <p:spPr>
            <a:xfrm>
              <a:off x="1550931" y="2699302"/>
              <a:ext cx="1080827" cy="107894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326912" y="1269369"/>
              <a:ext cx="2448038" cy="1429933"/>
              <a:chOff x="865588" y="1015189"/>
              <a:chExt cx="7105249" cy="5754864"/>
            </a:xfrm>
          </p:grpSpPr>
          <p:sp>
            <p:nvSpPr>
              <p:cNvPr id="117" name="Rectangle 116"/>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DC facilities in a metro area</a:t>
                </a:r>
              </a:p>
            </p:txBody>
          </p:sp>
          <p:sp>
            <p:nvSpPr>
              <p:cNvPr id="118" name="Rectangle: Rounded Corners 117"/>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050" b="0" i="0" u="none" strike="noStrike" kern="1200" cap="none" spc="0" normalizeH="0" baseline="0" noProof="0" dirty="0">
                    <a:ln>
                      <a:noFill/>
                    </a:ln>
                    <a:solidFill>
                      <a:srgbClr val="505050"/>
                    </a:solidFill>
                    <a:effectLst/>
                    <a:uLnTx/>
                    <a:uFillTx/>
                    <a:latin typeface="Segoe UI"/>
                    <a:ea typeface="+mn-ea"/>
                    <a:cs typeface="+mn-cs"/>
                  </a:rPr>
                  <a:t>Azure region</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0" name="Straight Connector 59"/>
            <p:cNvCxnSpPr>
              <a:cxnSpLocks/>
              <a:stCxn id="66" idx="2"/>
            </p:cNvCxnSpPr>
            <p:nvPr/>
          </p:nvCxnSpPr>
          <p:spPr>
            <a:xfrm>
              <a:off x="4464785" y="2699302"/>
              <a:ext cx="215443" cy="1167848"/>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a:stCxn id="69" idx="2"/>
            </p:cNvCxnSpPr>
            <p:nvPr/>
          </p:nvCxnSpPr>
          <p:spPr>
            <a:xfrm flipH="1">
              <a:off x="9375605" y="2805872"/>
              <a:ext cx="1224019" cy="917003"/>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Cloud 64"/>
            <p:cNvSpPr/>
            <p:nvPr/>
          </p:nvSpPr>
          <p:spPr bwMode="auto">
            <a:xfrm>
              <a:off x="1308715" y="3118640"/>
              <a:ext cx="10084780" cy="1241262"/>
            </a:xfrm>
            <a:prstGeom prst="cloud">
              <a:avLst/>
            </a:prstGeom>
            <a:solidFill>
              <a:schemeClr val="tx2"/>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a:ea typeface="+mn-ea"/>
                  <a:cs typeface="+mn-cs"/>
                </a:rPr>
                <a:t>Azure WAN (global MS </a:t>
              </a:r>
              <a:r>
                <a:rPr kumimoji="0" lang="it-IT" sz="1400" b="0" i="0" u="none" strike="noStrike" kern="1200" cap="none" spc="0" normalizeH="0" baseline="0" noProof="0" err="1">
                  <a:ln>
                    <a:noFill/>
                  </a:ln>
                  <a:solidFill>
                    <a:srgbClr val="FFFFFF"/>
                  </a:solidFill>
                  <a:effectLst/>
                  <a:uLnTx/>
                  <a:uFillTx/>
                  <a:latin typeface="Segoe UI"/>
                  <a:ea typeface="+mn-ea"/>
                  <a:cs typeface="+mn-cs"/>
                </a:rPr>
                <a:t>backbone</a:t>
              </a:r>
              <a:r>
                <a:rPr kumimoji="0" lang="it-IT" sz="1400" b="0" i="0" u="none" strike="noStrike" kern="1200" cap="none" spc="0" normalizeH="0" baseline="0" noProof="0">
                  <a:ln>
                    <a:noFill/>
                  </a:ln>
                  <a:solidFill>
                    <a:srgbClr val="FFFFFF"/>
                  </a:solidFill>
                  <a:effectLst/>
                  <a:uLnTx/>
                  <a:uFillTx/>
                  <a:latin typeface="Segoe UI"/>
                  <a:ea typeface="+mn-ea"/>
                  <a:cs typeface="+mn-cs"/>
                </a:rPr>
                <a: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Cloud 36"/>
            <p:cNvSpPr/>
            <p:nvPr/>
          </p:nvSpPr>
          <p:spPr bwMode="auto">
            <a:xfrm>
              <a:off x="1159313" y="4733963"/>
              <a:ext cx="9971545" cy="1045829"/>
            </a:xfrm>
            <a:prstGeom prst="cloud">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a:ea typeface="+mn-ea"/>
                  <a:cs typeface="+mn-cs"/>
                </a:rPr>
                <a:t>Internet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 name="Group 10"/>
            <p:cNvGrpSpPr/>
            <p:nvPr/>
          </p:nvGrpSpPr>
          <p:grpSpPr>
            <a:xfrm>
              <a:off x="3101567" y="4180757"/>
              <a:ext cx="1226941" cy="776760"/>
              <a:chOff x="2985493" y="4380047"/>
              <a:chExt cx="1711706" cy="1403215"/>
            </a:xfrm>
          </p:grpSpPr>
          <p:pic>
            <p:nvPicPr>
              <p:cNvPr id="43" name="Picture 42" descr="&lt;strong&gt;Router&lt;/strong&gt; by juanjo"/>
              <p:cNvPicPr>
                <a:picLocks noChangeAspect="1"/>
              </p:cNvPicPr>
              <p:nvPr/>
            </p:nvPicPr>
            <p:blipFill>
              <a:blip r:embed="rId3"/>
              <a:stretch>
                <a:fillRect/>
              </a:stretch>
            </p:blipFill>
            <p:spPr>
              <a:xfrm>
                <a:off x="2985493" y="4380047"/>
                <a:ext cx="1450762" cy="838200"/>
              </a:xfrm>
              <a:prstGeom prst="rect">
                <a:avLst/>
              </a:prstGeom>
            </p:spPr>
          </p:pic>
          <p:pic>
            <p:nvPicPr>
              <p:cNvPr id="44" name="Picture 43" descr="&lt;strong&gt;Router&lt;/strong&gt; by juanjo"/>
              <p:cNvPicPr>
                <a:picLocks noChangeAspect="1"/>
              </p:cNvPicPr>
              <p:nvPr/>
            </p:nvPicPr>
            <p:blipFill>
              <a:blip r:embed="rId3"/>
              <a:stretch>
                <a:fillRect/>
              </a:stretch>
            </p:blipFill>
            <p:spPr>
              <a:xfrm>
                <a:off x="3246437" y="4945062"/>
                <a:ext cx="1450762" cy="838200"/>
              </a:xfrm>
              <a:prstGeom prst="rect">
                <a:avLst/>
              </a:prstGeom>
            </p:spPr>
          </p:pic>
        </p:grpSp>
        <p:grpSp>
          <p:nvGrpSpPr>
            <p:cNvPr id="46" name="Group 45"/>
            <p:cNvGrpSpPr/>
            <p:nvPr/>
          </p:nvGrpSpPr>
          <p:grpSpPr>
            <a:xfrm>
              <a:off x="5531614" y="4180757"/>
              <a:ext cx="1226941" cy="776760"/>
              <a:chOff x="2985493" y="4380047"/>
              <a:chExt cx="1711706" cy="1403215"/>
            </a:xfrm>
          </p:grpSpPr>
          <p:pic>
            <p:nvPicPr>
              <p:cNvPr id="47" name="Picture 46" descr="&lt;strong&gt;Router&lt;/strong&gt; by juanjo"/>
              <p:cNvPicPr>
                <a:picLocks noChangeAspect="1"/>
              </p:cNvPicPr>
              <p:nvPr/>
            </p:nvPicPr>
            <p:blipFill>
              <a:blip r:embed="rId3"/>
              <a:stretch>
                <a:fillRect/>
              </a:stretch>
            </p:blipFill>
            <p:spPr>
              <a:xfrm>
                <a:off x="2985493" y="4380047"/>
                <a:ext cx="1450762" cy="838200"/>
              </a:xfrm>
              <a:prstGeom prst="rect">
                <a:avLst/>
              </a:prstGeom>
            </p:spPr>
          </p:pic>
          <p:pic>
            <p:nvPicPr>
              <p:cNvPr id="48" name="Picture 47" descr="&lt;strong&gt;Router&lt;/strong&gt; by juanjo"/>
              <p:cNvPicPr>
                <a:picLocks noChangeAspect="1"/>
              </p:cNvPicPr>
              <p:nvPr/>
            </p:nvPicPr>
            <p:blipFill>
              <a:blip r:embed="rId3"/>
              <a:stretch>
                <a:fillRect/>
              </a:stretch>
            </p:blipFill>
            <p:spPr>
              <a:xfrm>
                <a:off x="3246437" y="4945062"/>
                <a:ext cx="1450762" cy="838200"/>
              </a:xfrm>
              <a:prstGeom prst="rect">
                <a:avLst/>
              </a:prstGeom>
            </p:spPr>
          </p:pic>
        </p:grpSp>
        <p:grpSp>
          <p:nvGrpSpPr>
            <p:cNvPr id="49" name="Group 48"/>
            <p:cNvGrpSpPr/>
            <p:nvPr/>
          </p:nvGrpSpPr>
          <p:grpSpPr>
            <a:xfrm>
              <a:off x="8290493" y="4083208"/>
              <a:ext cx="1226941" cy="776760"/>
              <a:chOff x="2985493" y="4380047"/>
              <a:chExt cx="1711706" cy="1403215"/>
            </a:xfrm>
          </p:grpSpPr>
          <p:pic>
            <p:nvPicPr>
              <p:cNvPr id="50" name="Picture 49" descr="&lt;strong&gt;Router&lt;/strong&gt; by juanjo"/>
              <p:cNvPicPr>
                <a:picLocks noChangeAspect="1"/>
              </p:cNvPicPr>
              <p:nvPr/>
            </p:nvPicPr>
            <p:blipFill>
              <a:blip r:embed="rId3"/>
              <a:stretch>
                <a:fillRect/>
              </a:stretch>
            </p:blipFill>
            <p:spPr>
              <a:xfrm>
                <a:off x="2985493" y="4380047"/>
                <a:ext cx="1450762" cy="838200"/>
              </a:xfrm>
              <a:prstGeom prst="rect">
                <a:avLst/>
              </a:prstGeom>
            </p:spPr>
          </p:pic>
          <p:pic>
            <p:nvPicPr>
              <p:cNvPr id="51" name="Picture 50" descr="&lt;strong&gt;Router&lt;/strong&gt; by juanjo"/>
              <p:cNvPicPr>
                <a:picLocks noChangeAspect="1"/>
              </p:cNvPicPr>
              <p:nvPr/>
            </p:nvPicPr>
            <p:blipFill>
              <a:blip r:embed="rId3"/>
              <a:stretch>
                <a:fillRect/>
              </a:stretch>
            </p:blipFill>
            <p:spPr>
              <a:xfrm>
                <a:off x="3246437" y="4945062"/>
                <a:ext cx="1450762" cy="838200"/>
              </a:xfrm>
              <a:prstGeom prst="rect">
                <a:avLst/>
              </a:prstGeom>
            </p:spPr>
          </p:pic>
        </p:grpSp>
        <p:grpSp>
          <p:nvGrpSpPr>
            <p:cNvPr id="64" name="Group 63">
              <a:extLst>
                <a:ext uri="{FF2B5EF4-FFF2-40B4-BE49-F238E27FC236}">
                  <a16:creationId xmlns:a16="http://schemas.microsoft.com/office/drawing/2014/main" id="{31B1751A-3FE1-4019-A90A-F8CB8552AD9B}"/>
                </a:ext>
              </a:extLst>
            </p:cNvPr>
            <p:cNvGrpSpPr/>
            <p:nvPr/>
          </p:nvGrpSpPr>
          <p:grpSpPr>
            <a:xfrm>
              <a:off x="3240766" y="1269369"/>
              <a:ext cx="2448038" cy="1429933"/>
              <a:chOff x="865588" y="1015189"/>
              <a:chExt cx="7105249" cy="5754864"/>
            </a:xfrm>
          </p:grpSpPr>
          <p:sp>
            <p:nvSpPr>
              <p:cNvPr id="66" name="Rectangle 65">
                <a:extLst>
                  <a:ext uri="{FF2B5EF4-FFF2-40B4-BE49-F238E27FC236}">
                    <a16:creationId xmlns:a16="http://schemas.microsoft.com/office/drawing/2014/main" id="{C19593EF-908D-4349-BA8F-385AF8ACAEFE}"/>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DC facilities in a metro area</a:t>
                </a:r>
              </a:p>
            </p:txBody>
          </p:sp>
          <p:sp>
            <p:nvSpPr>
              <p:cNvPr id="67" name="Rectangle: Rounded Corners 66">
                <a:extLst>
                  <a:ext uri="{FF2B5EF4-FFF2-40B4-BE49-F238E27FC236}">
                    <a16:creationId xmlns:a16="http://schemas.microsoft.com/office/drawing/2014/main" id="{5B73201B-712F-4F9C-AF10-6A65AB7CD5B9}"/>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050" b="0" i="0" u="none" strike="noStrike" kern="1200" cap="none" spc="0" normalizeH="0" baseline="0" noProof="0" dirty="0">
                    <a:ln>
                      <a:noFill/>
                    </a:ln>
                    <a:solidFill>
                      <a:srgbClr val="505050"/>
                    </a:solidFill>
                    <a:effectLst/>
                    <a:uLnTx/>
                    <a:uFillTx/>
                    <a:latin typeface="Segoe UI"/>
                    <a:ea typeface="+mn-ea"/>
                    <a:cs typeface="+mn-cs"/>
                  </a:rPr>
                  <a:t>Azure region</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C579DE6C-3CD8-4518-90B9-7F52F34F6134}"/>
                </a:ext>
              </a:extLst>
            </p:cNvPr>
            <p:cNvGrpSpPr/>
            <p:nvPr/>
          </p:nvGrpSpPr>
          <p:grpSpPr>
            <a:xfrm>
              <a:off x="9375605" y="1375939"/>
              <a:ext cx="2448038" cy="1429933"/>
              <a:chOff x="865588" y="1015189"/>
              <a:chExt cx="7105249" cy="5754864"/>
            </a:xfrm>
          </p:grpSpPr>
          <p:sp>
            <p:nvSpPr>
              <p:cNvPr id="69" name="Rectangle 68">
                <a:extLst>
                  <a:ext uri="{FF2B5EF4-FFF2-40B4-BE49-F238E27FC236}">
                    <a16:creationId xmlns:a16="http://schemas.microsoft.com/office/drawing/2014/main" id="{32461DFB-E484-4733-A0E7-D9E624ABF35A}"/>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DC facilities in a metro area</a:t>
                </a:r>
              </a:p>
            </p:txBody>
          </p:sp>
          <p:sp>
            <p:nvSpPr>
              <p:cNvPr id="70" name="Rectangle: Rounded Corners 69">
                <a:extLst>
                  <a:ext uri="{FF2B5EF4-FFF2-40B4-BE49-F238E27FC236}">
                    <a16:creationId xmlns:a16="http://schemas.microsoft.com/office/drawing/2014/main" id="{F2846A79-9812-4837-AD6A-6AA3B2F21FAD}"/>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050" b="0" i="0" u="none" strike="noStrike" kern="1200" cap="none" spc="0" normalizeH="0" baseline="0" noProof="0" dirty="0">
                    <a:ln>
                      <a:noFill/>
                    </a:ln>
                    <a:solidFill>
                      <a:srgbClr val="505050"/>
                    </a:solidFill>
                    <a:effectLst/>
                    <a:uLnTx/>
                    <a:uFillTx/>
                    <a:latin typeface="Segoe UI"/>
                    <a:ea typeface="+mn-ea"/>
                    <a:cs typeface="+mn-cs"/>
                  </a:rPr>
                  <a:t>Azure region</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2" name="TextBox 11">
              <a:extLst>
                <a:ext uri="{FF2B5EF4-FFF2-40B4-BE49-F238E27FC236}">
                  <a16:creationId xmlns:a16="http://schemas.microsoft.com/office/drawing/2014/main" id="{A4F14427-A478-4C2A-AAEE-18D8736A01E5}"/>
                </a:ext>
              </a:extLst>
            </p:cNvPr>
            <p:cNvSpPr txBox="1"/>
            <p:nvPr/>
          </p:nvSpPr>
          <p:spPr>
            <a:xfrm>
              <a:off x="5688804" y="1803946"/>
              <a:ext cx="3686800" cy="58660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endParaRPr kumimoji="0" lang="it-IT" sz="16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endParaRPr>
            </a:p>
          </p:txBody>
        </p:sp>
      </p:grpSp>
      <p:sp>
        <p:nvSpPr>
          <p:cNvPr id="78" name="Right Brace 77">
            <a:extLst>
              <a:ext uri="{FF2B5EF4-FFF2-40B4-BE49-F238E27FC236}">
                <a16:creationId xmlns:a16="http://schemas.microsoft.com/office/drawing/2014/main" id="{FD551100-42E6-4432-AB7F-20688C05BD84}"/>
              </a:ext>
            </a:extLst>
          </p:cNvPr>
          <p:cNvSpPr/>
          <p:nvPr/>
        </p:nvSpPr>
        <p:spPr>
          <a:xfrm>
            <a:off x="8529259" y="3296004"/>
            <a:ext cx="336901" cy="874440"/>
          </a:xfrm>
          <a:prstGeom prst="rightBrace">
            <a:avLst>
              <a:gd name="adj1" fmla="val 19425"/>
              <a:gd name="adj2" fmla="val 4951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79" name="TextBox 78">
            <a:extLst>
              <a:ext uri="{FF2B5EF4-FFF2-40B4-BE49-F238E27FC236}">
                <a16:creationId xmlns:a16="http://schemas.microsoft.com/office/drawing/2014/main" id="{A3780C12-D7FB-4C4E-835C-32A8FAFB3CA0}"/>
              </a:ext>
            </a:extLst>
          </p:cNvPr>
          <p:cNvSpPr txBox="1"/>
          <p:nvPr/>
        </p:nvSpPr>
        <p:spPr>
          <a:xfrm>
            <a:off x="8737862" y="3217280"/>
            <a:ext cx="3231668" cy="1176054"/>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The Microsoft backbone interconnects all regions with each other and with the public internet</a:t>
            </a:r>
          </a:p>
        </p:txBody>
      </p:sp>
      <p:sp>
        <p:nvSpPr>
          <p:cNvPr id="80" name="Right Brace 79">
            <a:extLst>
              <a:ext uri="{FF2B5EF4-FFF2-40B4-BE49-F238E27FC236}">
                <a16:creationId xmlns:a16="http://schemas.microsoft.com/office/drawing/2014/main" id="{E4D17EC5-ABE3-4F89-B241-9CA485B28A8B}"/>
              </a:ext>
            </a:extLst>
          </p:cNvPr>
          <p:cNvSpPr/>
          <p:nvPr/>
        </p:nvSpPr>
        <p:spPr>
          <a:xfrm>
            <a:off x="8529259" y="4263523"/>
            <a:ext cx="336901" cy="802641"/>
          </a:xfrm>
          <a:prstGeom prst="rightBrace">
            <a:avLst>
              <a:gd name="adj1" fmla="val 19425"/>
              <a:gd name="adj2" fmla="val 4951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B6F7358-812C-4E40-8437-7F893318D3D0}"/>
              </a:ext>
            </a:extLst>
          </p:cNvPr>
          <p:cNvSpPr txBox="1"/>
          <p:nvPr/>
        </p:nvSpPr>
        <p:spPr>
          <a:xfrm>
            <a:off x="8737862" y="4333308"/>
            <a:ext cx="3231668" cy="7328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The Microsoft network peers with 2500+ ISP in 130+ </a:t>
            </a:r>
            <a:r>
              <a:rPr kumimoji="0" lang="en-US" sz="16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PoPs</a:t>
            </a:r>
            <a:endPar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83" name="Picture 82">
            <a:extLst>
              <a:ext uri="{FF2B5EF4-FFF2-40B4-BE49-F238E27FC236}">
                <a16:creationId xmlns:a16="http://schemas.microsoft.com/office/drawing/2014/main" id="{851AA5FA-FB4C-4944-8E29-41F42CA384E0}"/>
              </a:ext>
            </a:extLst>
          </p:cNvPr>
          <p:cNvPicPr>
            <a:picLocks noChangeAspect="1"/>
          </p:cNvPicPr>
          <p:nvPr/>
        </p:nvPicPr>
        <p:blipFill>
          <a:blip r:embed="rId4"/>
          <a:stretch>
            <a:fillRect/>
          </a:stretch>
        </p:blipFill>
        <p:spPr>
          <a:xfrm>
            <a:off x="5487769" y="6190010"/>
            <a:ext cx="1797284" cy="597251"/>
          </a:xfrm>
          <a:prstGeom prst="rect">
            <a:avLst/>
          </a:prstGeom>
        </p:spPr>
      </p:pic>
      <p:pic>
        <p:nvPicPr>
          <p:cNvPr id="84" name="Picture 83">
            <a:extLst>
              <a:ext uri="{FF2B5EF4-FFF2-40B4-BE49-F238E27FC236}">
                <a16:creationId xmlns:a16="http://schemas.microsoft.com/office/drawing/2014/main" id="{921ED616-036C-438A-B869-BF624C87BFB5}"/>
              </a:ext>
            </a:extLst>
          </p:cNvPr>
          <p:cNvPicPr>
            <a:picLocks noChangeAspect="1"/>
          </p:cNvPicPr>
          <p:nvPr/>
        </p:nvPicPr>
        <p:blipFill>
          <a:blip r:embed="rId4"/>
          <a:stretch>
            <a:fillRect/>
          </a:stretch>
        </p:blipFill>
        <p:spPr>
          <a:xfrm>
            <a:off x="753101" y="6157950"/>
            <a:ext cx="1797284" cy="597251"/>
          </a:xfrm>
          <a:prstGeom prst="rect">
            <a:avLst/>
          </a:prstGeom>
        </p:spPr>
      </p:pic>
      <p:pic>
        <p:nvPicPr>
          <p:cNvPr id="85" name="Picture 84">
            <a:extLst>
              <a:ext uri="{FF2B5EF4-FFF2-40B4-BE49-F238E27FC236}">
                <a16:creationId xmlns:a16="http://schemas.microsoft.com/office/drawing/2014/main" id="{AD3616A0-8D5F-4C3B-9360-B048CF6722E0}"/>
              </a:ext>
            </a:extLst>
          </p:cNvPr>
          <p:cNvPicPr>
            <a:picLocks noChangeAspect="1"/>
          </p:cNvPicPr>
          <p:nvPr/>
        </p:nvPicPr>
        <p:blipFill>
          <a:blip r:embed="rId4"/>
          <a:stretch>
            <a:fillRect/>
          </a:stretch>
        </p:blipFill>
        <p:spPr>
          <a:xfrm>
            <a:off x="3152103" y="6127568"/>
            <a:ext cx="1797284" cy="597251"/>
          </a:xfrm>
          <a:prstGeom prst="rect">
            <a:avLst/>
          </a:prstGeom>
        </p:spPr>
      </p:pic>
      <p:sp>
        <p:nvSpPr>
          <p:cNvPr id="94" name="Right Brace 93">
            <a:extLst>
              <a:ext uri="{FF2B5EF4-FFF2-40B4-BE49-F238E27FC236}">
                <a16:creationId xmlns:a16="http://schemas.microsoft.com/office/drawing/2014/main" id="{EF123C40-00D4-45B4-B2AA-C6D6A4B2195E}"/>
              </a:ext>
            </a:extLst>
          </p:cNvPr>
          <p:cNvSpPr/>
          <p:nvPr/>
        </p:nvSpPr>
        <p:spPr>
          <a:xfrm>
            <a:off x="8529258" y="5159243"/>
            <a:ext cx="336901" cy="1565576"/>
          </a:xfrm>
          <a:prstGeom prst="rightBrace">
            <a:avLst>
              <a:gd name="adj1" fmla="val 19425"/>
              <a:gd name="adj2" fmla="val 4951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sp>
        <p:nvSpPr>
          <p:cNvPr id="95" name="TextBox 94">
            <a:extLst>
              <a:ext uri="{FF2B5EF4-FFF2-40B4-BE49-F238E27FC236}">
                <a16:creationId xmlns:a16="http://schemas.microsoft.com/office/drawing/2014/main" id="{D33A52F9-B611-4B3B-B945-2785819130C4}"/>
              </a:ext>
            </a:extLst>
          </p:cNvPr>
          <p:cNvSpPr txBox="1"/>
          <p:nvPr/>
        </p:nvSpPr>
        <p:spPr>
          <a:xfrm>
            <a:off x="8737862" y="5229028"/>
            <a:ext cx="3231668" cy="139765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Customers can use their existing internet connectivity to reach the Microsoft network and consume services in Microsoft datacenters</a:t>
            </a:r>
          </a:p>
        </p:txBody>
      </p:sp>
      <p:sp>
        <p:nvSpPr>
          <p:cNvPr id="45" name="TextBox 44">
            <a:extLst>
              <a:ext uri="{FF2B5EF4-FFF2-40B4-BE49-F238E27FC236}">
                <a16:creationId xmlns:a16="http://schemas.microsoft.com/office/drawing/2014/main" id="{53887EA2-7998-4B04-A036-34ADE64582F2}"/>
              </a:ext>
            </a:extLst>
          </p:cNvPr>
          <p:cNvSpPr txBox="1"/>
          <p:nvPr/>
        </p:nvSpPr>
        <p:spPr>
          <a:xfrm>
            <a:off x="8697709" y="1918347"/>
            <a:ext cx="3231668" cy="7328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All regions are connected to Microsoft’s global backbone</a:t>
            </a:r>
          </a:p>
        </p:txBody>
      </p:sp>
    </p:spTree>
    <p:extLst>
      <p:ext uri="{BB962C8B-B14F-4D97-AF65-F5344CB8AC3E}">
        <p14:creationId xmlns:p14="http://schemas.microsoft.com/office/powerpoint/2010/main" val="2124596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Network connectivity for Azure services</a:t>
            </a:r>
            <a:br>
              <a:rPr lang="en-US" dirty="0"/>
            </a:br>
            <a:r>
              <a:rPr lang="en-US" sz="3600" dirty="0">
                <a:gradFill>
                  <a:gsLst>
                    <a:gs pos="1250">
                      <a:schemeClr val="tx2"/>
                    </a:gs>
                    <a:gs pos="99000">
                      <a:schemeClr val="tx2"/>
                    </a:gs>
                  </a:gsLst>
                  <a:lin ang="5400000" scaled="0"/>
                </a:gradFill>
              </a:rPr>
              <a:t>Public vs. private services</a:t>
            </a:r>
            <a:endParaRPr lang="en-US" dirty="0"/>
          </a:p>
        </p:txBody>
      </p:sp>
      <p:pic>
        <p:nvPicPr>
          <p:cNvPr id="3" name="Picture 2">
            <a:extLst>
              <a:ext uri="{FF2B5EF4-FFF2-40B4-BE49-F238E27FC236}">
                <a16:creationId xmlns:a16="http://schemas.microsoft.com/office/drawing/2014/main" id="{0B1AF452-90CA-4EEE-84F5-A5C6E59EF468}"/>
              </a:ext>
            </a:extLst>
          </p:cNvPr>
          <p:cNvPicPr>
            <a:picLocks noChangeAspect="1"/>
          </p:cNvPicPr>
          <p:nvPr/>
        </p:nvPicPr>
        <p:blipFill>
          <a:blip r:embed="rId3"/>
          <a:stretch>
            <a:fillRect/>
          </a:stretch>
        </p:blipFill>
        <p:spPr>
          <a:xfrm>
            <a:off x="329603" y="4533900"/>
            <a:ext cx="2797499" cy="1847850"/>
          </a:xfrm>
          <a:prstGeom prst="rect">
            <a:avLst/>
          </a:prstGeom>
        </p:spPr>
      </p:pic>
      <p:grpSp>
        <p:nvGrpSpPr>
          <p:cNvPr id="62" name="Group 61">
            <a:extLst>
              <a:ext uri="{FF2B5EF4-FFF2-40B4-BE49-F238E27FC236}">
                <a16:creationId xmlns:a16="http://schemas.microsoft.com/office/drawing/2014/main" id="{E7C754C6-8BFD-4AAB-AC27-EFA41EDEE042}"/>
              </a:ext>
            </a:extLst>
          </p:cNvPr>
          <p:cNvGrpSpPr/>
          <p:nvPr/>
        </p:nvGrpSpPr>
        <p:grpSpPr>
          <a:xfrm>
            <a:off x="4908622" y="1574170"/>
            <a:ext cx="6840876" cy="3531231"/>
            <a:chOff x="865588" y="1015189"/>
            <a:chExt cx="7105249" cy="5754864"/>
          </a:xfrm>
        </p:grpSpPr>
        <p:sp>
          <p:nvSpPr>
            <p:cNvPr id="63" name="Rectangle 62">
              <a:extLst>
                <a:ext uri="{FF2B5EF4-FFF2-40B4-BE49-F238E27FC236}">
                  <a16:creationId xmlns:a16="http://schemas.microsoft.com/office/drawing/2014/main" id="{4023AB2C-12E9-4767-A948-74B6E52571C5}"/>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1" name="Rectangle: Rounded Corners 70">
              <a:extLst>
                <a:ext uri="{FF2B5EF4-FFF2-40B4-BE49-F238E27FC236}">
                  <a16:creationId xmlns:a16="http://schemas.microsoft.com/office/drawing/2014/main" id="{7F0EBF2D-5E10-404F-A21D-47D77C47AC35}"/>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568" b="0" i="0" u="none" strike="noStrike" kern="1200" cap="none" spc="0" normalizeH="0" baseline="0" noProof="0" dirty="0">
                  <a:ln>
                    <a:noFill/>
                  </a:ln>
                  <a:solidFill>
                    <a:srgbClr val="505050"/>
                  </a:solidFill>
                  <a:effectLst/>
                  <a:uLnTx/>
                  <a:uFillTx/>
                  <a:latin typeface="Segoe UI"/>
                  <a:ea typeface="+mn-ea"/>
                  <a:cs typeface="+mn-cs"/>
                </a:rPr>
                <a:t>Azure region</a:t>
              </a:r>
              <a:endParaRPr kumimoji="0" lang="en-US" sz="1568"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 name="Straight Connector 5">
            <a:extLst>
              <a:ext uri="{FF2B5EF4-FFF2-40B4-BE49-F238E27FC236}">
                <a16:creationId xmlns:a16="http://schemas.microsoft.com/office/drawing/2014/main" id="{A7217462-E132-4E92-91D3-E2E69013D841}"/>
              </a:ext>
            </a:extLst>
          </p:cNvPr>
          <p:cNvCxnSpPr>
            <a:cxnSpLocks/>
            <a:stCxn id="18" idx="1"/>
          </p:cNvCxnSpPr>
          <p:nvPr/>
        </p:nvCxnSpPr>
        <p:spPr>
          <a:xfrm flipV="1">
            <a:off x="2339396" y="1975024"/>
            <a:ext cx="2569226" cy="254419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D858762-B137-474E-8082-1CE912144FE4}"/>
              </a:ext>
            </a:extLst>
          </p:cNvPr>
          <p:cNvCxnSpPr>
            <a:cxnSpLocks/>
            <a:stCxn id="18" idx="3"/>
          </p:cNvCxnSpPr>
          <p:nvPr/>
        </p:nvCxnSpPr>
        <p:spPr>
          <a:xfrm>
            <a:off x="2339396" y="5155379"/>
            <a:ext cx="1284613" cy="169744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FE40C85-BB40-4A15-8EA9-A93EDC97B79F}"/>
              </a:ext>
            </a:extLst>
          </p:cNvPr>
          <p:cNvSpPr/>
          <p:nvPr/>
        </p:nvSpPr>
        <p:spPr bwMode="auto">
          <a:xfrm>
            <a:off x="2163481" y="4387467"/>
            <a:ext cx="1201224" cy="899665"/>
          </a:xfrm>
          <a:prstGeom prst="ellips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it-IT"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28" name="Picture 27">
            <a:extLst>
              <a:ext uri="{FF2B5EF4-FFF2-40B4-BE49-F238E27FC236}">
                <a16:creationId xmlns:a16="http://schemas.microsoft.com/office/drawing/2014/main" id="{AFE1FD82-3B16-4B6C-8F6D-A9F64E1B4023}"/>
              </a:ext>
            </a:extLst>
          </p:cNvPr>
          <p:cNvPicPr>
            <a:picLocks noChangeAspect="1"/>
          </p:cNvPicPr>
          <p:nvPr/>
        </p:nvPicPr>
        <p:blipFill>
          <a:blip r:embed="rId4"/>
          <a:stretch>
            <a:fillRect/>
          </a:stretch>
        </p:blipFill>
        <p:spPr>
          <a:xfrm>
            <a:off x="3630220" y="5358981"/>
            <a:ext cx="5929845" cy="1493747"/>
          </a:xfrm>
          <a:prstGeom prst="rect">
            <a:avLst/>
          </a:prstGeom>
        </p:spPr>
      </p:pic>
    </p:spTree>
    <p:extLst>
      <p:ext uri="{BB962C8B-B14F-4D97-AF65-F5344CB8AC3E}">
        <p14:creationId xmlns:p14="http://schemas.microsoft.com/office/powerpoint/2010/main" val="3202908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Network connectivity for Azure services</a:t>
            </a:r>
            <a:br>
              <a:rPr lang="en-US" dirty="0"/>
            </a:br>
            <a:r>
              <a:rPr lang="en-US" sz="3600" dirty="0">
                <a:gradFill>
                  <a:gsLst>
                    <a:gs pos="1250">
                      <a:schemeClr val="tx2"/>
                    </a:gs>
                    <a:gs pos="99000">
                      <a:schemeClr val="tx2"/>
                    </a:gs>
                  </a:gsLst>
                  <a:lin ang="5400000" scaled="0"/>
                </a:gradFill>
              </a:rPr>
              <a:t>Public vs. private services</a:t>
            </a:r>
            <a:endParaRPr lang="en-US" dirty="0"/>
          </a:p>
        </p:txBody>
      </p:sp>
      <p:pic>
        <p:nvPicPr>
          <p:cNvPr id="3" name="Picture 2">
            <a:extLst>
              <a:ext uri="{FF2B5EF4-FFF2-40B4-BE49-F238E27FC236}">
                <a16:creationId xmlns:a16="http://schemas.microsoft.com/office/drawing/2014/main" id="{0B1AF452-90CA-4EEE-84F5-A5C6E59EF468}"/>
              </a:ext>
            </a:extLst>
          </p:cNvPr>
          <p:cNvPicPr>
            <a:picLocks noChangeAspect="1"/>
          </p:cNvPicPr>
          <p:nvPr/>
        </p:nvPicPr>
        <p:blipFill>
          <a:blip r:embed="rId3"/>
          <a:stretch>
            <a:fillRect/>
          </a:stretch>
        </p:blipFill>
        <p:spPr>
          <a:xfrm>
            <a:off x="329603" y="4533900"/>
            <a:ext cx="2797499" cy="1847850"/>
          </a:xfrm>
          <a:prstGeom prst="rect">
            <a:avLst/>
          </a:prstGeom>
        </p:spPr>
      </p:pic>
      <p:grpSp>
        <p:nvGrpSpPr>
          <p:cNvPr id="4" name="Group 3">
            <a:extLst>
              <a:ext uri="{FF2B5EF4-FFF2-40B4-BE49-F238E27FC236}">
                <a16:creationId xmlns:a16="http://schemas.microsoft.com/office/drawing/2014/main" id="{552E03E7-757B-434E-9A95-9F4B21B0455C}"/>
              </a:ext>
            </a:extLst>
          </p:cNvPr>
          <p:cNvGrpSpPr/>
          <p:nvPr/>
        </p:nvGrpSpPr>
        <p:grpSpPr>
          <a:xfrm>
            <a:off x="4908622" y="1574170"/>
            <a:ext cx="6840876" cy="3531231"/>
            <a:chOff x="5933962" y="1485269"/>
            <a:chExt cx="5269364" cy="2309035"/>
          </a:xfrm>
        </p:grpSpPr>
        <p:sp>
          <p:nvSpPr>
            <p:cNvPr id="54" name="Rectangle 53">
              <a:extLst>
                <a:ext uri="{FF2B5EF4-FFF2-40B4-BE49-F238E27FC236}">
                  <a16:creationId xmlns:a16="http://schemas.microsoft.com/office/drawing/2014/main" id="{30429A73-8A2B-474E-9185-ED2F0E0A1089}"/>
                </a:ext>
              </a:extLst>
            </p:cNvPr>
            <p:cNvSpPr/>
            <p:nvPr/>
          </p:nvSpPr>
          <p:spPr bwMode="auto">
            <a:xfrm>
              <a:off x="6027018" y="2015160"/>
              <a:ext cx="871340"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505050">
                      <a:lumMod val="75000"/>
                    </a:srgbClr>
                  </a:solidFill>
                  <a:effectLst/>
                  <a:uLnTx/>
                  <a:uFillTx/>
                  <a:latin typeface="Segoe UI"/>
                  <a:ea typeface="+mn-ea"/>
                  <a:cs typeface="+mn-cs"/>
                </a:rPr>
                <a:t>SQL DB</a:t>
              </a:r>
            </a:p>
          </p:txBody>
        </p:sp>
        <p:sp>
          <p:nvSpPr>
            <p:cNvPr id="55" name="Oval 54">
              <a:extLst>
                <a:ext uri="{FF2B5EF4-FFF2-40B4-BE49-F238E27FC236}">
                  <a16:creationId xmlns:a16="http://schemas.microsoft.com/office/drawing/2014/main" id="{A5FC9ABE-CFD9-4320-9DD0-064355DB65EA}"/>
                </a:ext>
              </a:extLst>
            </p:cNvPr>
            <p:cNvSpPr/>
            <p:nvPr/>
          </p:nvSpPr>
          <p:spPr bwMode="auto">
            <a:xfrm>
              <a:off x="6346375" y="3373589"/>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6" name="Straight Connector 55">
              <a:extLst>
                <a:ext uri="{FF2B5EF4-FFF2-40B4-BE49-F238E27FC236}">
                  <a16:creationId xmlns:a16="http://schemas.microsoft.com/office/drawing/2014/main" id="{245EB3A6-4D8F-4E96-A02F-876081B86DAA}"/>
                </a:ext>
              </a:extLst>
            </p:cNvPr>
            <p:cNvCxnSpPr>
              <a:cxnSpLocks/>
              <a:stCxn id="54" idx="2"/>
              <a:endCxn id="55" idx="0"/>
            </p:cNvCxnSpPr>
            <p:nvPr/>
          </p:nvCxnSpPr>
          <p:spPr>
            <a:xfrm flipH="1">
              <a:off x="6460135" y="3177303"/>
              <a:ext cx="2553" cy="196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E7C754C6-8BFD-4AAB-AC27-EFA41EDEE042}"/>
                </a:ext>
              </a:extLst>
            </p:cNvPr>
            <p:cNvGrpSpPr/>
            <p:nvPr/>
          </p:nvGrpSpPr>
          <p:grpSpPr>
            <a:xfrm>
              <a:off x="5933962" y="1485269"/>
              <a:ext cx="5269364" cy="2309035"/>
              <a:chOff x="865588" y="1015189"/>
              <a:chExt cx="7105249" cy="5754864"/>
            </a:xfrm>
          </p:grpSpPr>
          <p:sp>
            <p:nvSpPr>
              <p:cNvPr id="63" name="Rectangle 62">
                <a:extLst>
                  <a:ext uri="{FF2B5EF4-FFF2-40B4-BE49-F238E27FC236}">
                    <a16:creationId xmlns:a16="http://schemas.microsoft.com/office/drawing/2014/main" id="{4023AB2C-12E9-4767-A948-74B6E52571C5}"/>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1" name="Rectangle: Rounded Corners 70">
                <a:extLst>
                  <a:ext uri="{FF2B5EF4-FFF2-40B4-BE49-F238E27FC236}">
                    <a16:creationId xmlns:a16="http://schemas.microsoft.com/office/drawing/2014/main" id="{7F0EBF2D-5E10-404F-A21D-47D77C47AC35}"/>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568" b="0" i="0" u="none" strike="noStrike" kern="1200" cap="none" spc="0" normalizeH="0" baseline="0" noProof="0" dirty="0">
                    <a:ln>
                      <a:noFill/>
                    </a:ln>
                    <a:solidFill>
                      <a:srgbClr val="505050"/>
                    </a:solidFill>
                    <a:effectLst/>
                    <a:uLnTx/>
                    <a:uFillTx/>
                    <a:latin typeface="Segoe UI"/>
                    <a:ea typeface="+mn-ea"/>
                    <a:cs typeface="+mn-cs"/>
                  </a:rPr>
                  <a:t>Azure region</a:t>
                </a:r>
                <a:endParaRPr kumimoji="0" lang="en-US" sz="1568"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Rectangle 76">
              <a:extLst>
                <a:ext uri="{FF2B5EF4-FFF2-40B4-BE49-F238E27FC236}">
                  <a16:creationId xmlns:a16="http://schemas.microsoft.com/office/drawing/2014/main" id="{F511B4C0-EFB9-4044-8BBE-7D797C906C42}"/>
                </a:ext>
              </a:extLst>
            </p:cNvPr>
            <p:cNvSpPr/>
            <p:nvPr/>
          </p:nvSpPr>
          <p:spPr bwMode="auto">
            <a:xfrm>
              <a:off x="7021772" y="2015160"/>
              <a:ext cx="933708"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505050">
                      <a:lumMod val="75000"/>
                    </a:srgbClr>
                  </a:solidFill>
                  <a:effectLst/>
                  <a:uLnTx/>
                  <a:uFillTx/>
                  <a:latin typeface="Segoe UI"/>
                  <a:ea typeface="+mn-ea"/>
                  <a:cs typeface="+mn-cs"/>
                </a:rPr>
                <a:t>App Service</a:t>
              </a:r>
            </a:p>
          </p:txBody>
        </p:sp>
        <p:sp>
          <p:nvSpPr>
            <p:cNvPr id="87" name="Oval 86">
              <a:extLst>
                <a:ext uri="{FF2B5EF4-FFF2-40B4-BE49-F238E27FC236}">
                  <a16:creationId xmlns:a16="http://schemas.microsoft.com/office/drawing/2014/main" id="{7A1FF093-435F-4E97-907B-6BDF11E5EABE}"/>
                </a:ext>
              </a:extLst>
            </p:cNvPr>
            <p:cNvSpPr/>
            <p:nvPr/>
          </p:nvSpPr>
          <p:spPr bwMode="auto">
            <a:xfrm>
              <a:off x="7368452" y="3394890"/>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6F8EA25E-E40D-47BB-96C2-9DC8F906396A}"/>
                </a:ext>
              </a:extLst>
            </p:cNvPr>
            <p:cNvCxnSpPr>
              <a:cxnSpLocks/>
              <a:stCxn id="77" idx="2"/>
              <a:endCxn id="87" idx="0"/>
            </p:cNvCxnSpPr>
            <p:nvPr/>
          </p:nvCxnSpPr>
          <p:spPr>
            <a:xfrm flipH="1">
              <a:off x="7482212" y="3177303"/>
              <a:ext cx="6414" cy="2175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A7217462-E132-4E92-91D3-E2E69013D841}"/>
              </a:ext>
            </a:extLst>
          </p:cNvPr>
          <p:cNvCxnSpPr>
            <a:cxnSpLocks/>
            <a:stCxn id="18" idx="1"/>
          </p:cNvCxnSpPr>
          <p:nvPr/>
        </p:nvCxnSpPr>
        <p:spPr>
          <a:xfrm flipV="1">
            <a:off x="2339396" y="1975024"/>
            <a:ext cx="2569226" cy="254419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D858762-B137-474E-8082-1CE912144FE4}"/>
              </a:ext>
            </a:extLst>
          </p:cNvPr>
          <p:cNvCxnSpPr>
            <a:cxnSpLocks/>
            <a:stCxn id="18" idx="3"/>
          </p:cNvCxnSpPr>
          <p:nvPr/>
        </p:nvCxnSpPr>
        <p:spPr>
          <a:xfrm>
            <a:off x="2339396" y="5155379"/>
            <a:ext cx="1284613" cy="169744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FE40C85-BB40-4A15-8EA9-A93EDC97B79F}"/>
              </a:ext>
            </a:extLst>
          </p:cNvPr>
          <p:cNvSpPr/>
          <p:nvPr/>
        </p:nvSpPr>
        <p:spPr bwMode="auto">
          <a:xfrm>
            <a:off x="2163481" y="4387467"/>
            <a:ext cx="1201224" cy="899665"/>
          </a:xfrm>
          <a:prstGeom prst="ellips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it-IT"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28" name="Picture 27">
            <a:extLst>
              <a:ext uri="{FF2B5EF4-FFF2-40B4-BE49-F238E27FC236}">
                <a16:creationId xmlns:a16="http://schemas.microsoft.com/office/drawing/2014/main" id="{AFE1FD82-3B16-4B6C-8F6D-A9F64E1B4023}"/>
              </a:ext>
            </a:extLst>
          </p:cNvPr>
          <p:cNvPicPr>
            <a:picLocks noChangeAspect="1"/>
          </p:cNvPicPr>
          <p:nvPr/>
        </p:nvPicPr>
        <p:blipFill>
          <a:blip r:embed="rId4"/>
          <a:stretch>
            <a:fillRect/>
          </a:stretch>
        </p:blipFill>
        <p:spPr>
          <a:xfrm>
            <a:off x="3630220" y="5358981"/>
            <a:ext cx="5929845" cy="1493747"/>
          </a:xfrm>
          <a:prstGeom prst="rect">
            <a:avLst/>
          </a:prstGeom>
        </p:spPr>
      </p:pic>
      <p:cxnSp>
        <p:nvCxnSpPr>
          <p:cNvPr id="101" name="Straight Connector 100">
            <a:extLst>
              <a:ext uri="{FF2B5EF4-FFF2-40B4-BE49-F238E27FC236}">
                <a16:creationId xmlns:a16="http://schemas.microsoft.com/office/drawing/2014/main" id="{B7036F62-472D-4783-B145-83D2008B1DDB}"/>
              </a:ext>
            </a:extLst>
          </p:cNvPr>
          <p:cNvCxnSpPr>
            <a:cxnSpLocks/>
            <a:stCxn id="55" idx="4"/>
          </p:cNvCxnSpPr>
          <p:nvPr/>
        </p:nvCxnSpPr>
        <p:spPr>
          <a:xfrm flipH="1">
            <a:off x="5217042" y="4804725"/>
            <a:ext cx="374677" cy="1021917"/>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8370EF8-0AC1-4F07-BCB5-70CCE92453D1}"/>
              </a:ext>
            </a:extLst>
          </p:cNvPr>
          <p:cNvCxnSpPr>
            <a:cxnSpLocks/>
            <a:stCxn id="87" idx="4"/>
          </p:cNvCxnSpPr>
          <p:nvPr/>
        </p:nvCxnSpPr>
        <p:spPr>
          <a:xfrm flipH="1">
            <a:off x="6528391" y="4837301"/>
            <a:ext cx="390225" cy="89719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C235B608-0E60-470A-A0DE-571399495C38}"/>
              </a:ext>
            </a:extLst>
          </p:cNvPr>
          <p:cNvSpPr txBox="1"/>
          <p:nvPr/>
        </p:nvSpPr>
        <p:spPr>
          <a:xfrm>
            <a:off x="269240" y="1836061"/>
            <a:ext cx="3231668" cy="185008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1"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Public services </a:t>
            </a: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are exposed to the internet over public IPs belonging to Microsoft</a:t>
            </a:r>
          </a:p>
          <a:p>
            <a:pPr marL="285750" marR="0" lvl="0" indent="-28575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SQL DB</a:t>
            </a:r>
          </a:p>
          <a:p>
            <a:pPr marL="285750" marR="0" lvl="0" indent="-28575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Azure Storage</a:t>
            </a:r>
          </a:p>
          <a:p>
            <a:pPr marL="285750" marR="0" lvl="0" indent="-28575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Most PaaS services</a:t>
            </a:r>
          </a:p>
        </p:txBody>
      </p:sp>
      <p:cxnSp>
        <p:nvCxnSpPr>
          <p:cNvPr id="36" name="Straight Arrow Connector 35">
            <a:extLst>
              <a:ext uri="{FF2B5EF4-FFF2-40B4-BE49-F238E27FC236}">
                <a16:creationId xmlns:a16="http://schemas.microsoft.com/office/drawing/2014/main" id="{FDC73CD9-BCF4-43EE-BB4C-37957DA23F79}"/>
              </a:ext>
            </a:extLst>
          </p:cNvPr>
          <p:cNvCxnSpPr>
            <a:cxnSpLocks/>
          </p:cNvCxnSpPr>
          <p:nvPr/>
        </p:nvCxnSpPr>
        <p:spPr>
          <a:xfrm flipH="1" flipV="1">
            <a:off x="7161154" y="4665937"/>
            <a:ext cx="2545100" cy="943586"/>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432B70F-5EB0-4285-A2C3-00465F7C8715}"/>
              </a:ext>
            </a:extLst>
          </p:cNvPr>
          <p:cNvCxnSpPr>
            <a:cxnSpLocks/>
          </p:cNvCxnSpPr>
          <p:nvPr/>
        </p:nvCxnSpPr>
        <p:spPr>
          <a:xfrm flipH="1" flipV="1">
            <a:off x="5796110" y="4665937"/>
            <a:ext cx="3910144" cy="944288"/>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FE1776E-99F1-4CCB-98B0-E47DE1173E44}"/>
              </a:ext>
            </a:extLst>
          </p:cNvPr>
          <p:cNvSpPr txBox="1"/>
          <p:nvPr/>
        </p:nvSpPr>
        <p:spPr>
          <a:xfrm>
            <a:off x="9556607" y="5249661"/>
            <a:ext cx="2245628" cy="95445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Internet-routable public IP assigned by the platform</a:t>
            </a:r>
          </a:p>
        </p:txBody>
      </p:sp>
    </p:spTree>
    <p:extLst>
      <p:ext uri="{BB962C8B-B14F-4D97-AF65-F5344CB8AC3E}">
        <p14:creationId xmlns:p14="http://schemas.microsoft.com/office/powerpoint/2010/main" val="1455850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Network connectivity for Azure services</a:t>
            </a:r>
            <a:br>
              <a:rPr lang="en-US" dirty="0"/>
            </a:br>
            <a:r>
              <a:rPr lang="en-US" sz="3600" dirty="0">
                <a:gradFill>
                  <a:gsLst>
                    <a:gs pos="1250">
                      <a:schemeClr val="tx2"/>
                    </a:gs>
                    <a:gs pos="99000">
                      <a:schemeClr val="tx2"/>
                    </a:gs>
                  </a:gsLst>
                  <a:lin ang="5400000" scaled="0"/>
                </a:gradFill>
              </a:rPr>
              <a:t>Public vs. private services</a:t>
            </a:r>
            <a:endParaRPr lang="en-US" dirty="0"/>
          </a:p>
        </p:txBody>
      </p:sp>
      <p:pic>
        <p:nvPicPr>
          <p:cNvPr id="3" name="Picture 2">
            <a:extLst>
              <a:ext uri="{FF2B5EF4-FFF2-40B4-BE49-F238E27FC236}">
                <a16:creationId xmlns:a16="http://schemas.microsoft.com/office/drawing/2014/main" id="{0B1AF452-90CA-4EEE-84F5-A5C6E59EF468}"/>
              </a:ext>
            </a:extLst>
          </p:cNvPr>
          <p:cNvPicPr>
            <a:picLocks noChangeAspect="1"/>
          </p:cNvPicPr>
          <p:nvPr/>
        </p:nvPicPr>
        <p:blipFill>
          <a:blip r:embed="rId3"/>
          <a:stretch>
            <a:fillRect/>
          </a:stretch>
        </p:blipFill>
        <p:spPr>
          <a:xfrm>
            <a:off x="329603" y="4533900"/>
            <a:ext cx="2797499" cy="1847850"/>
          </a:xfrm>
          <a:prstGeom prst="rect">
            <a:avLst/>
          </a:prstGeom>
        </p:spPr>
      </p:pic>
      <p:grpSp>
        <p:nvGrpSpPr>
          <p:cNvPr id="4" name="Group 3">
            <a:extLst>
              <a:ext uri="{FF2B5EF4-FFF2-40B4-BE49-F238E27FC236}">
                <a16:creationId xmlns:a16="http://schemas.microsoft.com/office/drawing/2014/main" id="{552E03E7-757B-434E-9A95-9F4B21B0455C}"/>
              </a:ext>
            </a:extLst>
          </p:cNvPr>
          <p:cNvGrpSpPr/>
          <p:nvPr/>
        </p:nvGrpSpPr>
        <p:grpSpPr>
          <a:xfrm>
            <a:off x="4908622" y="1583197"/>
            <a:ext cx="6840876" cy="3531231"/>
            <a:chOff x="5933962" y="1485269"/>
            <a:chExt cx="5269364" cy="2309035"/>
          </a:xfrm>
        </p:grpSpPr>
        <p:sp>
          <p:nvSpPr>
            <p:cNvPr id="54" name="Rectangle 53">
              <a:extLst>
                <a:ext uri="{FF2B5EF4-FFF2-40B4-BE49-F238E27FC236}">
                  <a16:creationId xmlns:a16="http://schemas.microsoft.com/office/drawing/2014/main" id="{30429A73-8A2B-474E-9185-ED2F0E0A1089}"/>
                </a:ext>
              </a:extLst>
            </p:cNvPr>
            <p:cNvSpPr/>
            <p:nvPr/>
          </p:nvSpPr>
          <p:spPr bwMode="auto">
            <a:xfrm>
              <a:off x="6027018" y="2015160"/>
              <a:ext cx="871340"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505050">
                      <a:lumMod val="75000"/>
                    </a:srgbClr>
                  </a:solidFill>
                  <a:effectLst/>
                  <a:uLnTx/>
                  <a:uFillTx/>
                  <a:latin typeface="Segoe UI"/>
                  <a:ea typeface="+mn-ea"/>
                  <a:cs typeface="+mn-cs"/>
                </a:rPr>
                <a:t>SQL DB</a:t>
              </a:r>
            </a:p>
          </p:txBody>
        </p:sp>
        <p:sp>
          <p:nvSpPr>
            <p:cNvPr id="55" name="Oval 54">
              <a:extLst>
                <a:ext uri="{FF2B5EF4-FFF2-40B4-BE49-F238E27FC236}">
                  <a16:creationId xmlns:a16="http://schemas.microsoft.com/office/drawing/2014/main" id="{A5FC9ABE-CFD9-4320-9DD0-064355DB65EA}"/>
                </a:ext>
              </a:extLst>
            </p:cNvPr>
            <p:cNvSpPr/>
            <p:nvPr/>
          </p:nvSpPr>
          <p:spPr bwMode="auto">
            <a:xfrm>
              <a:off x="6346375" y="3373589"/>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6" name="Straight Connector 55">
              <a:extLst>
                <a:ext uri="{FF2B5EF4-FFF2-40B4-BE49-F238E27FC236}">
                  <a16:creationId xmlns:a16="http://schemas.microsoft.com/office/drawing/2014/main" id="{245EB3A6-4D8F-4E96-A02F-876081B86DAA}"/>
                </a:ext>
              </a:extLst>
            </p:cNvPr>
            <p:cNvCxnSpPr>
              <a:cxnSpLocks/>
              <a:stCxn id="54" idx="2"/>
              <a:endCxn id="55" idx="0"/>
            </p:cNvCxnSpPr>
            <p:nvPr/>
          </p:nvCxnSpPr>
          <p:spPr>
            <a:xfrm flipH="1">
              <a:off x="6460135" y="3177303"/>
              <a:ext cx="2553" cy="196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E7C754C6-8BFD-4AAB-AC27-EFA41EDEE042}"/>
                </a:ext>
              </a:extLst>
            </p:cNvPr>
            <p:cNvGrpSpPr/>
            <p:nvPr/>
          </p:nvGrpSpPr>
          <p:grpSpPr>
            <a:xfrm>
              <a:off x="5933962" y="1485269"/>
              <a:ext cx="5269364" cy="2309035"/>
              <a:chOff x="865588" y="1015189"/>
              <a:chExt cx="7105249" cy="5754864"/>
            </a:xfrm>
          </p:grpSpPr>
          <p:sp>
            <p:nvSpPr>
              <p:cNvPr id="63" name="Rectangle 62">
                <a:extLst>
                  <a:ext uri="{FF2B5EF4-FFF2-40B4-BE49-F238E27FC236}">
                    <a16:creationId xmlns:a16="http://schemas.microsoft.com/office/drawing/2014/main" id="{4023AB2C-12E9-4767-A948-74B6E52571C5}"/>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1" name="Rectangle: Rounded Corners 70">
                <a:extLst>
                  <a:ext uri="{FF2B5EF4-FFF2-40B4-BE49-F238E27FC236}">
                    <a16:creationId xmlns:a16="http://schemas.microsoft.com/office/drawing/2014/main" id="{7F0EBF2D-5E10-404F-A21D-47D77C47AC35}"/>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568" b="0" i="0" u="none" strike="noStrike" kern="1200" cap="none" spc="0" normalizeH="0" baseline="0" noProof="0" dirty="0">
                    <a:ln>
                      <a:noFill/>
                    </a:ln>
                    <a:solidFill>
                      <a:srgbClr val="505050"/>
                    </a:solidFill>
                    <a:effectLst/>
                    <a:uLnTx/>
                    <a:uFillTx/>
                    <a:latin typeface="Segoe UI"/>
                    <a:ea typeface="+mn-ea"/>
                    <a:cs typeface="+mn-cs"/>
                  </a:rPr>
                  <a:t>Azure region</a:t>
                </a:r>
                <a:endParaRPr kumimoji="0" lang="en-US" sz="1568"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5" name="Cloud 74">
              <a:extLst>
                <a:ext uri="{FF2B5EF4-FFF2-40B4-BE49-F238E27FC236}">
                  <a16:creationId xmlns:a16="http://schemas.microsoft.com/office/drawing/2014/main" id="{BC813DDB-8F91-4DE3-AAC4-AF723D606AC7}"/>
                </a:ext>
              </a:extLst>
            </p:cNvPr>
            <p:cNvSpPr/>
            <p:nvPr/>
          </p:nvSpPr>
          <p:spPr bwMode="auto">
            <a:xfrm>
              <a:off x="8052892" y="2094900"/>
              <a:ext cx="3026540" cy="1082402"/>
            </a:xfrm>
            <a:prstGeom prst="cloud">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568" b="0" i="0" u="none" strike="noStrike" kern="1200" cap="none" spc="0" normalizeH="0" baseline="0" noProof="0" dirty="0">
                  <a:ln>
                    <a:noFill/>
                  </a:ln>
                  <a:solidFill>
                    <a:srgbClr val="505050"/>
                  </a:solidFill>
                  <a:effectLst/>
                  <a:uLnTx/>
                  <a:uFillTx/>
                  <a:latin typeface="Segoe UI"/>
                  <a:ea typeface="+mn-ea"/>
                  <a:cs typeface="+mn-cs"/>
                </a:rPr>
                <a:t>Azure VNet</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1568"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1568"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505050"/>
                </a:solidFill>
                <a:effectLst/>
                <a:uLnTx/>
                <a:uFillTx/>
                <a:latin typeface="Segoe UI"/>
                <a:ea typeface="+mn-ea"/>
                <a:cs typeface="+mn-cs"/>
              </a:endParaRPr>
            </a:p>
          </p:txBody>
        </p:sp>
        <p:sp>
          <p:nvSpPr>
            <p:cNvPr id="77" name="Rectangle 76">
              <a:extLst>
                <a:ext uri="{FF2B5EF4-FFF2-40B4-BE49-F238E27FC236}">
                  <a16:creationId xmlns:a16="http://schemas.microsoft.com/office/drawing/2014/main" id="{F511B4C0-EFB9-4044-8BBE-7D797C906C42}"/>
                </a:ext>
              </a:extLst>
            </p:cNvPr>
            <p:cNvSpPr/>
            <p:nvPr/>
          </p:nvSpPr>
          <p:spPr bwMode="auto">
            <a:xfrm>
              <a:off x="7021772" y="2015160"/>
              <a:ext cx="933708"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505050">
                      <a:lumMod val="75000"/>
                    </a:srgbClr>
                  </a:solidFill>
                  <a:effectLst/>
                  <a:uLnTx/>
                  <a:uFillTx/>
                  <a:latin typeface="Segoe UI"/>
                  <a:ea typeface="+mn-ea"/>
                  <a:cs typeface="+mn-cs"/>
                </a:rPr>
                <a:t>App Service</a:t>
              </a:r>
            </a:p>
          </p:txBody>
        </p:sp>
        <p:sp>
          <p:nvSpPr>
            <p:cNvPr id="87" name="Oval 86">
              <a:extLst>
                <a:ext uri="{FF2B5EF4-FFF2-40B4-BE49-F238E27FC236}">
                  <a16:creationId xmlns:a16="http://schemas.microsoft.com/office/drawing/2014/main" id="{7A1FF093-435F-4E97-907B-6BDF11E5EABE}"/>
                </a:ext>
              </a:extLst>
            </p:cNvPr>
            <p:cNvSpPr/>
            <p:nvPr/>
          </p:nvSpPr>
          <p:spPr bwMode="auto">
            <a:xfrm>
              <a:off x="7368452" y="3394890"/>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6F8EA25E-E40D-47BB-96C2-9DC8F906396A}"/>
                </a:ext>
              </a:extLst>
            </p:cNvPr>
            <p:cNvCxnSpPr>
              <a:cxnSpLocks/>
              <a:stCxn id="77" idx="2"/>
              <a:endCxn id="87" idx="0"/>
            </p:cNvCxnSpPr>
            <p:nvPr/>
          </p:nvCxnSpPr>
          <p:spPr>
            <a:xfrm flipH="1">
              <a:off x="7482212" y="3177303"/>
              <a:ext cx="6414" cy="2175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A7217462-E132-4E92-91D3-E2E69013D841}"/>
              </a:ext>
            </a:extLst>
          </p:cNvPr>
          <p:cNvCxnSpPr>
            <a:cxnSpLocks/>
            <a:stCxn id="18" idx="1"/>
          </p:cNvCxnSpPr>
          <p:nvPr/>
        </p:nvCxnSpPr>
        <p:spPr>
          <a:xfrm flipV="1">
            <a:off x="2339396" y="1975024"/>
            <a:ext cx="2569226" cy="254419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D858762-B137-474E-8082-1CE912144FE4}"/>
              </a:ext>
            </a:extLst>
          </p:cNvPr>
          <p:cNvCxnSpPr>
            <a:cxnSpLocks/>
            <a:stCxn id="18" idx="3"/>
          </p:cNvCxnSpPr>
          <p:nvPr/>
        </p:nvCxnSpPr>
        <p:spPr>
          <a:xfrm>
            <a:off x="2339396" y="5155379"/>
            <a:ext cx="1284613" cy="169744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FE40C85-BB40-4A15-8EA9-A93EDC97B79F}"/>
              </a:ext>
            </a:extLst>
          </p:cNvPr>
          <p:cNvSpPr/>
          <p:nvPr/>
        </p:nvSpPr>
        <p:spPr bwMode="auto">
          <a:xfrm>
            <a:off x="2163481" y="4387467"/>
            <a:ext cx="1201224" cy="899665"/>
          </a:xfrm>
          <a:prstGeom prst="ellips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it-IT"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2" name="Rectangle 91">
            <a:extLst>
              <a:ext uri="{FF2B5EF4-FFF2-40B4-BE49-F238E27FC236}">
                <a16:creationId xmlns:a16="http://schemas.microsoft.com/office/drawing/2014/main" id="{E4A01B1A-3693-4717-ABA4-E53595FD0585}"/>
              </a:ext>
            </a:extLst>
          </p:cNvPr>
          <p:cNvSpPr/>
          <p:nvPr/>
        </p:nvSpPr>
        <p:spPr bwMode="auto">
          <a:xfrm>
            <a:off x="8329060" y="3233714"/>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96" name="Rectangle 95">
            <a:extLst>
              <a:ext uri="{FF2B5EF4-FFF2-40B4-BE49-F238E27FC236}">
                <a16:creationId xmlns:a16="http://schemas.microsoft.com/office/drawing/2014/main" id="{BD6B627F-CD81-48C7-BE22-35BFFA81F9DB}"/>
              </a:ext>
            </a:extLst>
          </p:cNvPr>
          <p:cNvSpPr/>
          <p:nvPr/>
        </p:nvSpPr>
        <p:spPr bwMode="auto">
          <a:xfrm>
            <a:off x="9351692" y="3327629"/>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97" name="Rectangle 96">
            <a:extLst>
              <a:ext uri="{FF2B5EF4-FFF2-40B4-BE49-F238E27FC236}">
                <a16:creationId xmlns:a16="http://schemas.microsoft.com/office/drawing/2014/main" id="{1764407F-A97F-4E63-9509-170A4E49487D}"/>
              </a:ext>
            </a:extLst>
          </p:cNvPr>
          <p:cNvSpPr/>
          <p:nvPr/>
        </p:nvSpPr>
        <p:spPr bwMode="auto">
          <a:xfrm>
            <a:off x="10374324" y="3077890"/>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pic>
        <p:nvPicPr>
          <p:cNvPr id="28" name="Picture 27">
            <a:extLst>
              <a:ext uri="{FF2B5EF4-FFF2-40B4-BE49-F238E27FC236}">
                <a16:creationId xmlns:a16="http://schemas.microsoft.com/office/drawing/2014/main" id="{AFE1FD82-3B16-4B6C-8F6D-A9F64E1B4023}"/>
              </a:ext>
            </a:extLst>
          </p:cNvPr>
          <p:cNvPicPr>
            <a:picLocks noChangeAspect="1"/>
          </p:cNvPicPr>
          <p:nvPr/>
        </p:nvPicPr>
        <p:blipFill>
          <a:blip r:embed="rId4"/>
          <a:stretch>
            <a:fillRect/>
          </a:stretch>
        </p:blipFill>
        <p:spPr>
          <a:xfrm>
            <a:off x="3630220" y="5358981"/>
            <a:ext cx="5929845" cy="1493747"/>
          </a:xfrm>
          <a:prstGeom prst="rect">
            <a:avLst/>
          </a:prstGeom>
        </p:spPr>
      </p:pic>
      <p:cxnSp>
        <p:nvCxnSpPr>
          <p:cNvPr id="101" name="Straight Connector 100">
            <a:extLst>
              <a:ext uri="{FF2B5EF4-FFF2-40B4-BE49-F238E27FC236}">
                <a16:creationId xmlns:a16="http://schemas.microsoft.com/office/drawing/2014/main" id="{B7036F62-472D-4783-B145-83D2008B1DDB}"/>
              </a:ext>
            </a:extLst>
          </p:cNvPr>
          <p:cNvCxnSpPr>
            <a:cxnSpLocks/>
            <a:stCxn id="55" idx="4"/>
          </p:cNvCxnSpPr>
          <p:nvPr/>
        </p:nvCxnSpPr>
        <p:spPr>
          <a:xfrm flipH="1">
            <a:off x="5217042" y="4813752"/>
            <a:ext cx="374677" cy="1021917"/>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8370EF8-0AC1-4F07-BCB5-70CCE92453D1}"/>
              </a:ext>
            </a:extLst>
          </p:cNvPr>
          <p:cNvCxnSpPr>
            <a:cxnSpLocks/>
            <a:stCxn id="87" idx="4"/>
          </p:cNvCxnSpPr>
          <p:nvPr/>
        </p:nvCxnSpPr>
        <p:spPr>
          <a:xfrm flipH="1">
            <a:off x="6528391" y="4846328"/>
            <a:ext cx="390225" cy="89719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C235B608-0E60-470A-A0DE-571399495C38}"/>
              </a:ext>
            </a:extLst>
          </p:cNvPr>
          <p:cNvSpPr txBox="1"/>
          <p:nvPr/>
        </p:nvSpPr>
        <p:spPr>
          <a:xfrm>
            <a:off x="269240" y="1836061"/>
            <a:ext cx="3231668" cy="2216339"/>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1"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Private services </a:t>
            </a: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are deployed within Azure Virtual Networks, and are assigned private IP addresses taken from customer-controlled address space </a:t>
            </a:r>
          </a:p>
          <a:p>
            <a:pPr marL="285750" marR="0" lvl="0" indent="-28575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Virtual Machines</a:t>
            </a:r>
          </a:p>
          <a:p>
            <a:pPr marL="285750" marR="0" lvl="0" indent="-28575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“VNet injected” services</a:t>
            </a:r>
          </a:p>
        </p:txBody>
      </p:sp>
      <p:cxnSp>
        <p:nvCxnSpPr>
          <p:cNvPr id="36" name="Straight Arrow Connector 35">
            <a:extLst>
              <a:ext uri="{FF2B5EF4-FFF2-40B4-BE49-F238E27FC236}">
                <a16:creationId xmlns:a16="http://schemas.microsoft.com/office/drawing/2014/main" id="{FDC73CD9-BCF4-43EE-BB4C-37957DA23F79}"/>
              </a:ext>
            </a:extLst>
          </p:cNvPr>
          <p:cNvCxnSpPr>
            <a:cxnSpLocks/>
            <a:stCxn id="109" idx="0"/>
            <a:endCxn id="75" idx="1"/>
          </p:cNvCxnSpPr>
          <p:nvPr/>
        </p:nvCxnSpPr>
        <p:spPr>
          <a:xfrm flipH="1" flipV="1">
            <a:off x="9624073" y="4169078"/>
            <a:ext cx="1178193" cy="1258217"/>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FE1776E-99F1-4CCB-98B0-E47DE1173E44}"/>
              </a:ext>
            </a:extLst>
          </p:cNvPr>
          <p:cNvSpPr txBox="1"/>
          <p:nvPr/>
        </p:nvSpPr>
        <p:spPr>
          <a:xfrm>
            <a:off x="9679452" y="5427295"/>
            <a:ext cx="2245628" cy="117605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Isolated network with custom-defined address space (typically RFC1918)</a:t>
            </a:r>
          </a:p>
        </p:txBody>
      </p:sp>
    </p:spTree>
    <p:extLst>
      <p:ext uri="{BB962C8B-B14F-4D97-AF65-F5344CB8AC3E}">
        <p14:creationId xmlns:p14="http://schemas.microsoft.com/office/powerpoint/2010/main" val="3088338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Network connectivity for Azure services</a:t>
            </a:r>
            <a:br>
              <a:rPr lang="en-US" dirty="0"/>
            </a:br>
            <a:r>
              <a:rPr lang="en-US" sz="3600" dirty="0">
                <a:gradFill>
                  <a:gsLst>
                    <a:gs pos="1250">
                      <a:schemeClr val="tx2"/>
                    </a:gs>
                    <a:gs pos="99000">
                      <a:schemeClr val="tx2"/>
                    </a:gs>
                  </a:gsLst>
                  <a:lin ang="5400000" scaled="0"/>
                </a:gradFill>
              </a:rPr>
              <a:t>Internet access for Virtual Networks</a:t>
            </a:r>
            <a:endParaRPr lang="en-US" dirty="0"/>
          </a:p>
        </p:txBody>
      </p:sp>
      <p:pic>
        <p:nvPicPr>
          <p:cNvPr id="3" name="Picture 2">
            <a:extLst>
              <a:ext uri="{FF2B5EF4-FFF2-40B4-BE49-F238E27FC236}">
                <a16:creationId xmlns:a16="http://schemas.microsoft.com/office/drawing/2014/main" id="{0B1AF452-90CA-4EEE-84F5-A5C6E59EF468}"/>
              </a:ext>
            </a:extLst>
          </p:cNvPr>
          <p:cNvPicPr>
            <a:picLocks noChangeAspect="1"/>
          </p:cNvPicPr>
          <p:nvPr/>
        </p:nvPicPr>
        <p:blipFill>
          <a:blip r:embed="rId3"/>
          <a:stretch>
            <a:fillRect/>
          </a:stretch>
        </p:blipFill>
        <p:spPr>
          <a:xfrm>
            <a:off x="329603" y="4533900"/>
            <a:ext cx="2797499" cy="1847850"/>
          </a:xfrm>
          <a:prstGeom prst="rect">
            <a:avLst/>
          </a:prstGeom>
        </p:spPr>
      </p:pic>
      <p:grpSp>
        <p:nvGrpSpPr>
          <p:cNvPr id="4" name="Group 3">
            <a:extLst>
              <a:ext uri="{FF2B5EF4-FFF2-40B4-BE49-F238E27FC236}">
                <a16:creationId xmlns:a16="http://schemas.microsoft.com/office/drawing/2014/main" id="{552E03E7-757B-434E-9A95-9F4B21B0455C}"/>
              </a:ext>
            </a:extLst>
          </p:cNvPr>
          <p:cNvGrpSpPr/>
          <p:nvPr/>
        </p:nvGrpSpPr>
        <p:grpSpPr>
          <a:xfrm>
            <a:off x="4908622" y="1583197"/>
            <a:ext cx="6840876" cy="3531231"/>
            <a:chOff x="5933962" y="1485269"/>
            <a:chExt cx="5269364" cy="2309035"/>
          </a:xfrm>
        </p:grpSpPr>
        <p:sp>
          <p:nvSpPr>
            <p:cNvPr id="54" name="Rectangle 53">
              <a:extLst>
                <a:ext uri="{FF2B5EF4-FFF2-40B4-BE49-F238E27FC236}">
                  <a16:creationId xmlns:a16="http://schemas.microsoft.com/office/drawing/2014/main" id="{30429A73-8A2B-474E-9185-ED2F0E0A1089}"/>
                </a:ext>
              </a:extLst>
            </p:cNvPr>
            <p:cNvSpPr/>
            <p:nvPr/>
          </p:nvSpPr>
          <p:spPr bwMode="auto">
            <a:xfrm>
              <a:off x="6027018" y="2015160"/>
              <a:ext cx="871340"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505050">
                      <a:lumMod val="75000"/>
                    </a:srgbClr>
                  </a:solidFill>
                  <a:effectLst/>
                  <a:uLnTx/>
                  <a:uFillTx/>
                  <a:latin typeface="Segoe UI"/>
                  <a:ea typeface="+mn-ea"/>
                  <a:cs typeface="+mn-cs"/>
                </a:rPr>
                <a:t>SQL DB</a:t>
              </a:r>
            </a:p>
          </p:txBody>
        </p:sp>
        <p:sp>
          <p:nvSpPr>
            <p:cNvPr id="55" name="Oval 54">
              <a:extLst>
                <a:ext uri="{FF2B5EF4-FFF2-40B4-BE49-F238E27FC236}">
                  <a16:creationId xmlns:a16="http://schemas.microsoft.com/office/drawing/2014/main" id="{A5FC9ABE-CFD9-4320-9DD0-064355DB65EA}"/>
                </a:ext>
              </a:extLst>
            </p:cNvPr>
            <p:cNvSpPr/>
            <p:nvPr/>
          </p:nvSpPr>
          <p:spPr bwMode="auto">
            <a:xfrm>
              <a:off x="6346375" y="3373589"/>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6" name="Straight Connector 55">
              <a:extLst>
                <a:ext uri="{FF2B5EF4-FFF2-40B4-BE49-F238E27FC236}">
                  <a16:creationId xmlns:a16="http://schemas.microsoft.com/office/drawing/2014/main" id="{245EB3A6-4D8F-4E96-A02F-876081B86DAA}"/>
                </a:ext>
              </a:extLst>
            </p:cNvPr>
            <p:cNvCxnSpPr>
              <a:cxnSpLocks/>
              <a:stCxn id="54" idx="2"/>
              <a:endCxn id="55" idx="0"/>
            </p:cNvCxnSpPr>
            <p:nvPr/>
          </p:nvCxnSpPr>
          <p:spPr>
            <a:xfrm flipH="1">
              <a:off x="6460135" y="3177303"/>
              <a:ext cx="2553" cy="196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E7C754C6-8BFD-4AAB-AC27-EFA41EDEE042}"/>
                </a:ext>
              </a:extLst>
            </p:cNvPr>
            <p:cNvGrpSpPr/>
            <p:nvPr/>
          </p:nvGrpSpPr>
          <p:grpSpPr>
            <a:xfrm>
              <a:off x="5933962" y="1485269"/>
              <a:ext cx="5269364" cy="2309035"/>
              <a:chOff x="865588" y="1015189"/>
              <a:chExt cx="7105249" cy="5754864"/>
            </a:xfrm>
          </p:grpSpPr>
          <p:sp>
            <p:nvSpPr>
              <p:cNvPr id="63" name="Rectangle 62">
                <a:extLst>
                  <a:ext uri="{FF2B5EF4-FFF2-40B4-BE49-F238E27FC236}">
                    <a16:creationId xmlns:a16="http://schemas.microsoft.com/office/drawing/2014/main" id="{4023AB2C-12E9-4767-A948-74B6E52571C5}"/>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1" name="Rectangle: Rounded Corners 70">
                <a:extLst>
                  <a:ext uri="{FF2B5EF4-FFF2-40B4-BE49-F238E27FC236}">
                    <a16:creationId xmlns:a16="http://schemas.microsoft.com/office/drawing/2014/main" id="{7F0EBF2D-5E10-404F-A21D-47D77C47AC35}"/>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568" b="0" i="0" u="none" strike="noStrike" kern="1200" cap="none" spc="0" normalizeH="0" baseline="0" noProof="0" dirty="0">
                    <a:ln>
                      <a:noFill/>
                    </a:ln>
                    <a:solidFill>
                      <a:srgbClr val="505050"/>
                    </a:solidFill>
                    <a:effectLst/>
                    <a:uLnTx/>
                    <a:uFillTx/>
                    <a:latin typeface="Segoe UI"/>
                    <a:ea typeface="+mn-ea"/>
                    <a:cs typeface="+mn-cs"/>
                  </a:rPr>
                  <a:t>Azure region</a:t>
                </a:r>
                <a:endParaRPr kumimoji="0" lang="en-US" sz="1568"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5" name="Cloud 74">
              <a:extLst>
                <a:ext uri="{FF2B5EF4-FFF2-40B4-BE49-F238E27FC236}">
                  <a16:creationId xmlns:a16="http://schemas.microsoft.com/office/drawing/2014/main" id="{BC813DDB-8F91-4DE3-AAC4-AF723D606AC7}"/>
                </a:ext>
              </a:extLst>
            </p:cNvPr>
            <p:cNvSpPr/>
            <p:nvPr/>
          </p:nvSpPr>
          <p:spPr bwMode="auto">
            <a:xfrm>
              <a:off x="8052892" y="2094900"/>
              <a:ext cx="3026540" cy="1082402"/>
            </a:xfrm>
            <a:prstGeom prst="cloud">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568" b="0" i="0" u="none" strike="noStrike" kern="1200" cap="none" spc="0" normalizeH="0" baseline="0" noProof="0" dirty="0">
                  <a:ln>
                    <a:noFill/>
                  </a:ln>
                  <a:solidFill>
                    <a:srgbClr val="505050"/>
                  </a:solidFill>
                  <a:effectLst/>
                  <a:uLnTx/>
                  <a:uFillTx/>
                  <a:latin typeface="Segoe UI"/>
                  <a:ea typeface="+mn-ea"/>
                  <a:cs typeface="+mn-cs"/>
                </a:rPr>
                <a:t>Azure VNet</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1568"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1568"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505050"/>
                </a:solidFill>
                <a:effectLst/>
                <a:uLnTx/>
                <a:uFillTx/>
                <a:latin typeface="Segoe UI"/>
                <a:ea typeface="+mn-ea"/>
                <a:cs typeface="+mn-cs"/>
              </a:endParaRPr>
            </a:p>
          </p:txBody>
        </p:sp>
        <p:sp>
          <p:nvSpPr>
            <p:cNvPr id="77" name="Rectangle 76">
              <a:extLst>
                <a:ext uri="{FF2B5EF4-FFF2-40B4-BE49-F238E27FC236}">
                  <a16:creationId xmlns:a16="http://schemas.microsoft.com/office/drawing/2014/main" id="{F511B4C0-EFB9-4044-8BBE-7D797C906C42}"/>
                </a:ext>
              </a:extLst>
            </p:cNvPr>
            <p:cNvSpPr/>
            <p:nvPr/>
          </p:nvSpPr>
          <p:spPr bwMode="auto">
            <a:xfrm>
              <a:off x="7021772" y="2015160"/>
              <a:ext cx="933708"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505050">
                      <a:lumMod val="75000"/>
                    </a:srgbClr>
                  </a:solidFill>
                  <a:effectLst/>
                  <a:uLnTx/>
                  <a:uFillTx/>
                  <a:latin typeface="Segoe UI"/>
                  <a:ea typeface="+mn-ea"/>
                  <a:cs typeface="+mn-cs"/>
                </a:rPr>
                <a:t>App Service</a:t>
              </a:r>
            </a:p>
          </p:txBody>
        </p:sp>
        <p:sp>
          <p:nvSpPr>
            <p:cNvPr id="87" name="Oval 86">
              <a:extLst>
                <a:ext uri="{FF2B5EF4-FFF2-40B4-BE49-F238E27FC236}">
                  <a16:creationId xmlns:a16="http://schemas.microsoft.com/office/drawing/2014/main" id="{7A1FF093-435F-4E97-907B-6BDF11E5EABE}"/>
                </a:ext>
              </a:extLst>
            </p:cNvPr>
            <p:cNvSpPr/>
            <p:nvPr/>
          </p:nvSpPr>
          <p:spPr bwMode="auto">
            <a:xfrm>
              <a:off x="7368452" y="3394890"/>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6F8EA25E-E40D-47BB-96C2-9DC8F906396A}"/>
                </a:ext>
              </a:extLst>
            </p:cNvPr>
            <p:cNvCxnSpPr>
              <a:cxnSpLocks/>
              <a:stCxn id="77" idx="2"/>
              <a:endCxn id="87" idx="0"/>
            </p:cNvCxnSpPr>
            <p:nvPr/>
          </p:nvCxnSpPr>
          <p:spPr>
            <a:xfrm flipH="1">
              <a:off x="7482212" y="3177303"/>
              <a:ext cx="6414" cy="2175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A7217462-E132-4E92-91D3-E2E69013D841}"/>
              </a:ext>
            </a:extLst>
          </p:cNvPr>
          <p:cNvCxnSpPr>
            <a:cxnSpLocks/>
            <a:stCxn id="18" idx="1"/>
          </p:cNvCxnSpPr>
          <p:nvPr/>
        </p:nvCxnSpPr>
        <p:spPr>
          <a:xfrm flipV="1">
            <a:off x="2339396" y="1975024"/>
            <a:ext cx="2569226" cy="254419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D858762-B137-474E-8082-1CE912144FE4}"/>
              </a:ext>
            </a:extLst>
          </p:cNvPr>
          <p:cNvCxnSpPr>
            <a:cxnSpLocks/>
            <a:stCxn id="18" idx="3"/>
          </p:cNvCxnSpPr>
          <p:nvPr/>
        </p:nvCxnSpPr>
        <p:spPr>
          <a:xfrm>
            <a:off x="2339396" y="5155379"/>
            <a:ext cx="1284613" cy="169744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FE40C85-BB40-4A15-8EA9-A93EDC97B79F}"/>
              </a:ext>
            </a:extLst>
          </p:cNvPr>
          <p:cNvSpPr/>
          <p:nvPr/>
        </p:nvSpPr>
        <p:spPr bwMode="auto">
          <a:xfrm>
            <a:off x="2163481" y="4387467"/>
            <a:ext cx="1201224" cy="899665"/>
          </a:xfrm>
          <a:prstGeom prst="ellips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it-IT"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2" name="Rectangle 91">
            <a:extLst>
              <a:ext uri="{FF2B5EF4-FFF2-40B4-BE49-F238E27FC236}">
                <a16:creationId xmlns:a16="http://schemas.microsoft.com/office/drawing/2014/main" id="{E4A01B1A-3693-4717-ABA4-E53595FD0585}"/>
              </a:ext>
            </a:extLst>
          </p:cNvPr>
          <p:cNvSpPr/>
          <p:nvPr/>
        </p:nvSpPr>
        <p:spPr bwMode="auto">
          <a:xfrm>
            <a:off x="8329060" y="3233714"/>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96" name="Rectangle 95">
            <a:extLst>
              <a:ext uri="{FF2B5EF4-FFF2-40B4-BE49-F238E27FC236}">
                <a16:creationId xmlns:a16="http://schemas.microsoft.com/office/drawing/2014/main" id="{BD6B627F-CD81-48C7-BE22-35BFFA81F9DB}"/>
              </a:ext>
            </a:extLst>
          </p:cNvPr>
          <p:cNvSpPr/>
          <p:nvPr/>
        </p:nvSpPr>
        <p:spPr bwMode="auto">
          <a:xfrm>
            <a:off x="9351692" y="3327629"/>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97" name="Rectangle 96">
            <a:extLst>
              <a:ext uri="{FF2B5EF4-FFF2-40B4-BE49-F238E27FC236}">
                <a16:creationId xmlns:a16="http://schemas.microsoft.com/office/drawing/2014/main" id="{1764407F-A97F-4E63-9509-170A4E49487D}"/>
              </a:ext>
            </a:extLst>
          </p:cNvPr>
          <p:cNvSpPr/>
          <p:nvPr/>
        </p:nvSpPr>
        <p:spPr bwMode="auto">
          <a:xfrm>
            <a:off x="10374324" y="3077890"/>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pic>
        <p:nvPicPr>
          <p:cNvPr id="28" name="Picture 27">
            <a:extLst>
              <a:ext uri="{FF2B5EF4-FFF2-40B4-BE49-F238E27FC236}">
                <a16:creationId xmlns:a16="http://schemas.microsoft.com/office/drawing/2014/main" id="{AFE1FD82-3B16-4B6C-8F6D-A9F64E1B4023}"/>
              </a:ext>
            </a:extLst>
          </p:cNvPr>
          <p:cNvPicPr>
            <a:picLocks noChangeAspect="1"/>
          </p:cNvPicPr>
          <p:nvPr/>
        </p:nvPicPr>
        <p:blipFill>
          <a:blip r:embed="rId4"/>
          <a:stretch>
            <a:fillRect/>
          </a:stretch>
        </p:blipFill>
        <p:spPr>
          <a:xfrm>
            <a:off x="3630220" y="5358981"/>
            <a:ext cx="5929845" cy="1493747"/>
          </a:xfrm>
          <a:prstGeom prst="rect">
            <a:avLst/>
          </a:prstGeom>
        </p:spPr>
      </p:pic>
      <p:cxnSp>
        <p:nvCxnSpPr>
          <p:cNvPr id="101" name="Straight Connector 100">
            <a:extLst>
              <a:ext uri="{FF2B5EF4-FFF2-40B4-BE49-F238E27FC236}">
                <a16:creationId xmlns:a16="http://schemas.microsoft.com/office/drawing/2014/main" id="{B7036F62-472D-4783-B145-83D2008B1DDB}"/>
              </a:ext>
            </a:extLst>
          </p:cNvPr>
          <p:cNvCxnSpPr>
            <a:cxnSpLocks/>
            <a:stCxn id="55" idx="4"/>
          </p:cNvCxnSpPr>
          <p:nvPr/>
        </p:nvCxnSpPr>
        <p:spPr>
          <a:xfrm flipH="1">
            <a:off x="5217042" y="4813752"/>
            <a:ext cx="374677" cy="1021917"/>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8370EF8-0AC1-4F07-BCB5-70CCE92453D1}"/>
              </a:ext>
            </a:extLst>
          </p:cNvPr>
          <p:cNvCxnSpPr>
            <a:cxnSpLocks/>
            <a:stCxn id="87" idx="4"/>
          </p:cNvCxnSpPr>
          <p:nvPr/>
        </p:nvCxnSpPr>
        <p:spPr>
          <a:xfrm flipH="1">
            <a:off x="6528391" y="4846328"/>
            <a:ext cx="390225" cy="89719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C235B608-0E60-470A-A0DE-571399495C38}"/>
              </a:ext>
            </a:extLst>
          </p:cNvPr>
          <p:cNvSpPr txBox="1"/>
          <p:nvPr/>
        </p:nvSpPr>
        <p:spPr>
          <a:xfrm>
            <a:off x="269240" y="1836061"/>
            <a:ext cx="3231668" cy="95445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Every VNet provides internet access for VMs via a </a:t>
            </a:r>
            <a:r>
              <a:rPr kumimoji="0" lang="en-US" sz="1600" b="1" i="1"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platform-managed gateway</a:t>
            </a:r>
          </a:p>
        </p:txBody>
      </p:sp>
      <p:cxnSp>
        <p:nvCxnSpPr>
          <p:cNvPr id="36" name="Straight Arrow Connector 35">
            <a:extLst>
              <a:ext uri="{FF2B5EF4-FFF2-40B4-BE49-F238E27FC236}">
                <a16:creationId xmlns:a16="http://schemas.microsoft.com/office/drawing/2014/main" id="{FDC73CD9-BCF4-43EE-BB4C-37957DA23F79}"/>
              </a:ext>
            </a:extLst>
          </p:cNvPr>
          <p:cNvCxnSpPr>
            <a:cxnSpLocks/>
            <a:stCxn id="109" idx="0"/>
            <a:endCxn id="27" idx="3"/>
          </p:cNvCxnSpPr>
          <p:nvPr/>
        </p:nvCxnSpPr>
        <p:spPr>
          <a:xfrm flipH="1" flipV="1">
            <a:off x="9156939" y="4148060"/>
            <a:ext cx="1584373" cy="1258967"/>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FE1776E-99F1-4CCB-98B0-E47DE1173E44}"/>
              </a:ext>
            </a:extLst>
          </p:cNvPr>
          <p:cNvSpPr txBox="1"/>
          <p:nvPr/>
        </p:nvSpPr>
        <p:spPr>
          <a:xfrm>
            <a:off x="9422874" y="5407027"/>
            <a:ext cx="2636875" cy="139765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The gateway provides NAT for internet connections (DNAT for inbound, SNAT for outbound)</a:t>
            </a:r>
          </a:p>
        </p:txBody>
      </p:sp>
      <p:sp>
        <p:nvSpPr>
          <p:cNvPr id="27" name="Rectangle 26">
            <a:extLst>
              <a:ext uri="{FF2B5EF4-FFF2-40B4-BE49-F238E27FC236}">
                <a16:creationId xmlns:a16="http://schemas.microsoft.com/office/drawing/2014/main" id="{41E4F739-CB12-4895-9ADE-6F1794283EA4}"/>
              </a:ext>
            </a:extLst>
          </p:cNvPr>
          <p:cNvSpPr/>
          <p:nvPr/>
        </p:nvSpPr>
        <p:spPr bwMode="auto">
          <a:xfrm>
            <a:off x="8329060" y="3908653"/>
            <a:ext cx="827879" cy="478814"/>
          </a:xfrm>
          <a:prstGeom prst="rect">
            <a:avLst/>
          </a:prstGeom>
          <a:solidFill>
            <a:schemeClr val="accent3">
              <a:lumMod val="20000"/>
              <a:lumOff val="8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lumMod val="75000"/>
                  </a:srgbClr>
                </a:solidFill>
                <a:effectLst/>
                <a:uLnTx/>
                <a:uFillTx/>
                <a:latin typeface="Segoe UI"/>
                <a:ea typeface="+mn-ea"/>
                <a:cs typeface="+mn-cs"/>
              </a:rPr>
              <a:t>Internet Gateway</a:t>
            </a:r>
          </a:p>
        </p:txBody>
      </p:sp>
      <p:sp>
        <p:nvSpPr>
          <p:cNvPr id="29" name="Oval 28">
            <a:extLst>
              <a:ext uri="{FF2B5EF4-FFF2-40B4-BE49-F238E27FC236}">
                <a16:creationId xmlns:a16="http://schemas.microsoft.com/office/drawing/2014/main" id="{66AF2591-E26E-4EDB-855F-ACE9A000D6C6}"/>
              </a:ext>
            </a:extLst>
          </p:cNvPr>
          <p:cNvSpPr/>
          <p:nvPr/>
        </p:nvSpPr>
        <p:spPr bwMode="auto">
          <a:xfrm>
            <a:off x="8599267" y="4515955"/>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30" name="Straight Connector 29">
            <a:extLst>
              <a:ext uri="{FF2B5EF4-FFF2-40B4-BE49-F238E27FC236}">
                <a16:creationId xmlns:a16="http://schemas.microsoft.com/office/drawing/2014/main" id="{E621D204-6994-40F7-BC7A-44A68670F40F}"/>
              </a:ext>
            </a:extLst>
          </p:cNvPr>
          <p:cNvCxnSpPr>
            <a:cxnSpLocks/>
            <a:stCxn id="27" idx="2"/>
            <a:endCxn id="29" idx="0"/>
          </p:cNvCxnSpPr>
          <p:nvPr/>
        </p:nvCxnSpPr>
        <p:spPr>
          <a:xfrm>
            <a:off x="8743000" y="4387467"/>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F65542-A2AE-47A8-8B34-050B8D19957D}"/>
              </a:ext>
            </a:extLst>
          </p:cNvPr>
          <p:cNvCxnSpPr>
            <a:cxnSpLocks/>
            <a:stCxn id="29" idx="4"/>
          </p:cNvCxnSpPr>
          <p:nvPr/>
        </p:nvCxnSpPr>
        <p:spPr>
          <a:xfrm flipH="1">
            <a:off x="7947895" y="4858683"/>
            <a:ext cx="799060" cy="884837"/>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9A60A34-4926-472F-A82A-FC3D6E8A81E9}"/>
              </a:ext>
            </a:extLst>
          </p:cNvPr>
          <p:cNvSpPr txBox="1"/>
          <p:nvPr/>
        </p:nvSpPr>
        <p:spPr>
          <a:xfrm>
            <a:off x="7371009" y="4474373"/>
            <a:ext cx="1555488" cy="45585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NAT address</a:t>
            </a:r>
          </a:p>
        </p:txBody>
      </p:sp>
    </p:spTree>
    <p:extLst>
      <p:ext uri="{BB962C8B-B14F-4D97-AF65-F5344CB8AC3E}">
        <p14:creationId xmlns:p14="http://schemas.microsoft.com/office/powerpoint/2010/main" val="716435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Network connectivity for Azure services</a:t>
            </a:r>
            <a:br>
              <a:rPr lang="en-US" dirty="0"/>
            </a:br>
            <a:r>
              <a:rPr lang="en-US" sz="3600" dirty="0">
                <a:gradFill>
                  <a:gsLst>
                    <a:gs pos="1250">
                      <a:schemeClr val="tx2"/>
                    </a:gs>
                    <a:gs pos="99000">
                      <a:schemeClr val="tx2"/>
                    </a:gs>
                  </a:gsLst>
                  <a:lin ang="5400000" scaled="0"/>
                </a:gradFill>
              </a:rPr>
              <a:t>VPN access for Virtual Networks</a:t>
            </a:r>
            <a:endParaRPr lang="en-US" dirty="0"/>
          </a:p>
        </p:txBody>
      </p:sp>
      <p:pic>
        <p:nvPicPr>
          <p:cNvPr id="3" name="Picture 2">
            <a:extLst>
              <a:ext uri="{FF2B5EF4-FFF2-40B4-BE49-F238E27FC236}">
                <a16:creationId xmlns:a16="http://schemas.microsoft.com/office/drawing/2014/main" id="{0B1AF452-90CA-4EEE-84F5-A5C6E59EF468}"/>
              </a:ext>
            </a:extLst>
          </p:cNvPr>
          <p:cNvPicPr>
            <a:picLocks noChangeAspect="1"/>
          </p:cNvPicPr>
          <p:nvPr/>
        </p:nvPicPr>
        <p:blipFill>
          <a:blip r:embed="rId3"/>
          <a:stretch>
            <a:fillRect/>
          </a:stretch>
        </p:blipFill>
        <p:spPr>
          <a:xfrm>
            <a:off x="329603" y="4533900"/>
            <a:ext cx="2797499" cy="1847850"/>
          </a:xfrm>
          <a:prstGeom prst="rect">
            <a:avLst/>
          </a:prstGeom>
        </p:spPr>
      </p:pic>
      <p:grpSp>
        <p:nvGrpSpPr>
          <p:cNvPr id="4" name="Group 3">
            <a:extLst>
              <a:ext uri="{FF2B5EF4-FFF2-40B4-BE49-F238E27FC236}">
                <a16:creationId xmlns:a16="http://schemas.microsoft.com/office/drawing/2014/main" id="{552E03E7-757B-434E-9A95-9F4B21B0455C}"/>
              </a:ext>
            </a:extLst>
          </p:cNvPr>
          <p:cNvGrpSpPr/>
          <p:nvPr/>
        </p:nvGrpSpPr>
        <p:grpSpPr>
          <a:xfrm>
            <a:off x="4908622" y="1583197"/>
            <a:ext cx="6840876" cy="3531231"/>
            <a:chOff x="5933962" y="1485269"/>
            <a:chExt cx="5269364" cy="2309035"/>
          </a:xfrm>
        </p:grpSpPr>
        <p:sp>
          <p:nvSpPr>
            <p:cNvPr id="54" name="Rectangle 53">
              <a:extLst>
                <a:ext uri="{FF2B5EF4-FFF2-40B4-BE49-F238E27FC236}">
                  <a16:creationId xmlns:a16="http://schemas.microsoft.com/office/drawing/2014/main" id="{30429A73-8A2B-474E-9185-ED2F0E0A1089}"/>
                </a:ext>
              </a:extLst>
            </p:cNvPr>
            <p:cNvSpPr/>
            <p:nvPr/>
          </p:nvSpPr>
          <p:spPr bwMode="auto">
            <a:xfrm>
              <a:off x="6027018" y="2015160"/>
              <a:ext cx="871340"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505050">
                      <a:lumMod val="75000"/>
                    </a:srgbClr>
                  </a:solidFill>
                  <a:effectLst/>
                  <a:uLnTx/>
                  <a:uFillTx/>
                  <a:latin typeface="Segoe UI"/>
                  <a:ea typeface="+mn-ea"/>
                  <a:cs typeface="+mn-cs"/>
                </a:rPr>
                <a:t>SQL DB</a:t>
              </a:r>
            </a:p>
          </p:txBody>
        </p:sp>
        <p:sp>
          <p:nvSpPr>
            <p:cNvPr id="55" name="Oval 54">
              <a:extLst>
                <a:ext uri="{FF2B5EF4-FFF2-40B4-BE49-F238E27FC236}">
                  <a16:creationId xmlns:a16="http://schemas.microsoft.com/office/drawing/2014/main" id="{A5FC9ABE-CFD9-4320-9DD0-064355DB65EA}"/>
                </a:ext>
              </a:extLst>
            </p:cNvPr>
            <p:cNvSpPr/>
            <p:nvPr/>
          </p:nvSpPr>
          <p:spPr bwMode="auto">
            <a:xfrm>
              <a:off x="6346375" y="3373589"/>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6" name="Straight Connector 55">
              <a:extLst>
                <a:ext uri="{FF2B5EF4-FFF2-40B4-BE49-F238E27FC236}">
                  <a16:creationId xmlns:a16="http://schemas.microsoft.com/office/drawing/2014/main" id="{245EB3A6-4D8F-4E96-A02F-876081B86DAA}"/>
                </a:ext>
              </a:extLst>
            </p:cNvPr>
            <p:cNvCxnSpPr>
              <a:cxnSpLocks/>
              <a:stCxn id="54" idx="2"/>
              <a:endCxn id="55" idx="0"/>
            </p:cNvCxnSpPr>
            <p:nvPr/>
          </p:nvCxnSpPr>
          <p:spPr>
            <a:xfrm flipH="1">
              <a:off x="6460135" y="3177303"/>
              <a:ext cx="2553" cy="196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E7C754C6-8BFD-4AAB-AC27-EFA41EDEE042}"/>
                </a:ext>
              </a:extLst>
            </p:cNvPr>
            <p:cNvGrpSpPr/>
            <p:nvPr/>
          </p:nvGrpSpPr>
          <p:grpSpPr>
            <a:xfrm>
              <a:off x="5933962" y="1485269"/>
              <a:ext cx="5269364" cy="2309035"/>
              <a:chOff x="865588" y="1015189"/>
              <a:chExt cx="7105249" cy="5754864"/>
            </a:xfrm>
          </p:grpSpPr>
          <p:sp>
            <p:nvSpPr>
              <p:cNvPr id="63" name="Rectangle 62">
                <a:extLst>
                  <a:ext uri="{FF2B5EF4-FFF2-40B4-BE49-F238E27FC236}">
                    <a16:creationId xmlns:a16="http://schemas.microsoft.com/office/drawing/2014/main" id="{4023AB2C-12E9-4767-A948-74B6E52571C5}"/>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1" name="Rectangle: Rounded Corners 70">
                <a:extLst>
                  <a:ext uri="{FF2B5EF4-FFF2-40B4-BE49-F238E27FC236}">
                    <a16:creationId xmlns:a16="http://schemas.microsoft.com/office/drawing/2014/main" id="{7F0EBF2D-5E10-404F-A21D-47D77C47AC35}"/>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568" b="0" i="0" u="none" strike="noStrike" kern="1200" cap="none" spc="0" normalizeH="0" baseline="0" noProof="0" dirty="0">
                    <a:ln>
                      <a:noFill/>
                    </a:ln>
                    <a:solidFill>
                      <a:srgbClr val="505050"/>
                    </a:solidFill>
                    <a:effectLst/>
                    <a:uLnTx/>
                    <a:uFillTx/>
                    <a:latin typeface="Segoe UI"/>
                    <a:ea typeface="+mn-ea"/>
                    <a:cs typeface="+mn-cs"/>
                  </a:rPr>
                  <a:t>Azure region</a:t>
                </a:r>
                <a:endParaRPr kumimoji="0" lang="en-US" sz="1568"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5" name="Cloud 74">
              <a:extLst>
                <a:ext uri="{FF2B5EF4-FFF2-40B4-BE49-F238E27FC236}">
                  <a16:creationId xmlns:a16="http://schemas.microsoft.com/office/drawing/2014/main" id="{BC813DDB-8F91-4DE3-AAC4-AF723D606AC7}"/>
                </a:ext>
              </a:extLst>
            </p:cNvPr>
            <p:cNvSpPr/>
            <p:nvPr/>
          </p:nvSpPr>
          <p:spPr bwMode="auto">
            <a:xfrm>
              <a:off x="8052892" y="2094900"/>
              <a:ext cx="3026540" cy="1082402"/>
            </a:xfrm>
            <a:prstGeom prst="cloud">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568" b="0" i="0" u="none" strike="noStrike" kern="1200" cap="none" spc="0" normalizeH="0" baseline="0" noProof="0" dirty="0">
                  <a:ln>
                    <a:noFill/>
                  </a:ln>
                  <a:solidFill>
                    <a:srgbClr val="505050"/>
                  </a:solidFill>
                  <a:effectLst/>
                  <a:uLnTx/>
                  <a:uFillTx/>
                  <a:latin typeface="Segoe UI"/>
                  <a:ea typeface="+mn-ea"/>
                  <a:cs typeface="+mn-cs"/>
                </a:rPr>
                <a:t>Azure VNet</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1568"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1568"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505050"/>
                </a:solidFill>
                <a:effectLst/>
                <a:uLnTx/>
                <a:uFillTx/>
                <a:latin typeface="Segoe UI"/>
                <a:ea typeface="+mn-ea"/>
                <a:cs typeface="+mn-cs"/>
              </a:endParaRPr>
            </a:p>
          </p:txBody>
        </p:sp>
        <p:sp>
          <p:nvSpPr>
            <p:cNvPr id="77" name="Rectangle 76">
              <a:extLst>
                <a:ext uri="{FF2B5EF4-FFF2-40B4-BE49-F238E27FC236}">
                  <a16:creationId xmlns:a16="http://schemas.microsoft.com/office/drawing/2014/main" id="{F511B4C0-EFB9-4044-8BBE-7D797C906C42}"/>
                </a:ext>
              </a:extLst>
            </p:cNvPr>
            <p:cNvSpPr/>
            <p:nvPr/>
          </p:nvSpPr>
          <p:spPr bwMode="auto">
            <a:xfrm>
              <a:off x="7021772" y="2015160"/>
              <a:ext cx="933708"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505050">
                      <a:lumMod val="75000"/>
                    </a:srgbClr>
                  </a:solidFill>
                  <a:effectLst/>
                  <a:uLnTx/>
                  <a:uFillTx/>
                  <a:latin typeface="Segoe UI"/>
                  <a:ea typeface="+mn-ea"/>
                  <a:cs typeface="+mn-cs"/>
                </a:rPr>
                <a:t>App Service</a:t>
              </a:r>
            </a:p>
          </p:txBody>
        </p:sp>
        <p:sp>
          <p:nvSpPr>
            <p:cNvPr id="87" name="Oval 86">
              <a:extLst>
                <a:ext uri="{FF2B5EF4-FFF2-40B4-BE49-F238E27FC236}">
                  <a16:creationId xmlns:a16="http://schemas.microsoft.com/office/drawing/2014/main" id="{7A1FF093-435F-4E97-907B-6BDF11E5EABE}"/>
                </a:ext>
              </a:extLst>
            </p:cNvPr>
            <p:cNvSpPr/>
            <p:nvPr/>
          </p:nvSpPr>
          <p:spPr bwMode="auto">
            <a:xfrm>
              <a:off x="7368452" y="3394890"/>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6F8EA25E-E40D-47BB-96C2-9DC8F906396A}"/>
                </a:ext>
              </a:extLst>
            </p:cNvPr>
            <p:cNvCxnSpPr>
              <a:cxnSpLocks/>
              <a:stCxn id="77" idx="2"/>
              <a:endCxn id="87" idx="0"/>
            </p:cNvCxnSpPr>
            <p:nvPr/>
          </p:nvCxnSpPr>
          <p:spPr>
            <a:xfrm flipH="1">
              <a:off x="7482212" y="3177303"/>
              <a:ext cx="6414" cy="2175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A7217462-E132-4E92-91D3-E2E69013D841}"/>
              </a:ext>
            </a:extLst>
          </p:cNvPr>
          <p:cNvCxnSpPr>
            <a:cxnSpLocks/>
            <a:stCxn id="18" idx="1"/>
          </p:cNvCxnSpPr>
          <p:nvPr/>
        </p:nvCxnSpPr>
        <p:spPr>
          <a:xfrm flipV="1">
            <a:off x="2339396" y="1975024"/>
            <a:ext cx="2569226" cy="254419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D858762-B137-474E-8082-1CE912144FE4}"/>
              </a:ext>
            </a:extLst>
          </p:cNvPr>
          <p:cNvCxnSpPr>
            <a:cxnSpLocks/>
            <a:stCxn id="18" idx="3"/>
          </p:cNvCxnSpPr>
          <p:nvPr/>
        </p:nvCxnSpPr>
        <p:spPr>
          <a:xfrm>
            <a:off x="2339396" y="5155379"/>
            <a:ext cx="1284613" cy="169744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EFE40C85-BB40-4A15-8EA9-A93EDC97B79F}"/>
              </a:ext>
            </a:extLst>
          </p:cNvPr>
          <p:cNvSpPr/>
          <p:nvPr/>
        </p:nvSpPr>
        <p:spPr bwMode="auto">
          <a:xfrm>
            <a:off x="2163481" y="4387467"/>
            <a:ext cx="1201224" cy="899665"/>
          </a:xfrm>
          <a:prstGeom prst="ellips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it-IT"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2" name="Rectangle 91">
            <a:extLst>
              <a:ext uri="{FF2B5EF4-FFF2-40B4-BE49-F238E27FC236}">
                <a16:creationId xmlns:a16="http://schemas.microsoft.com/office/drawing/2014/main" id="{E4A01B1A-3693-4717-ABA4-E53595FD0585}"/>
              </a:ext>
            </a:extLst>
          </p:cNvPr>
          <p:cNvSpPr/>
          <p:nvPr/>
        </p:nvSpPr>
        <p:spPr bwMode="auto">
          <a:xfrm>
            <a:off x="8329060" y="3233714"/>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96" name="Rectangle 95">
            <a:extLst>
              <a:ext uri="{FF2B5EF4-FFF2-40B4-BE49-F238E27FC236}">
                <a16:creationId xmlns:a16="http://schemas.microsoft.com/office/drawing/2014/main" id="{BD6B627F-CD81-48C7-BE22-35BFFA81F9DB}"/>
              </a:ext>
            </a:extLst>
          </p:cNvPr>
          <p:cNvSpPr/>
          <p:nvPr/>
        </p:nvSpPr>
        <p:spPr bwMode="auto">
          <a:xfrm>
            <a:off x="9351692" y="3327629"/>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97" name="Rectangle 96">
            <a:extLst>
              <a:ext uri="{FF2B5EF4-FFF2-40B4-BE49-F238E27FC236}">
                <a16:creationId xmlns:a16="http://schemas.microsoft.com/office/drawing/2014/main" id="{1764407F-A97F-4E63-9509-170A4E49487D}"/>
              </a:ext>
            </a:extLst>
          </p:cNvPr>
          <p:cNvSpPr/>
          <p:nvPr/>
        </p:nvSpPr>
        <p:spPr bwMode="auto">
          <a:xfrm>
            <a:off x="10374324" y="3077890"/>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pic>
        <p:nvPicPr>
          <p:cNvPr id="28" name="Picture 27">
            <a:extLst>
              <a:ext uri="{FF2B5EF4-FFF2-40B4-BE49-F238E27FC236}">
                <a16:creationId xmlns:a16="http://schemas.microsoft.com/office/drawing/2014/main" id="{AFE1FD82-3B16-4B6C-8F6D-A9F64E1B4023}"/>
              </a:ext>
            </a:extLst>
          </p:cNvPr>
          <p:cNvPicPr>
            <a:picLocks noChangeAspect="1"/>
          </p:cNvPicPr>
          <p:nvPr/>
        </p:nvPicPr>
        <p:blipFill>
          <a:blip r:embed="rId4"/>
          <a:stretch>
            <a:fillRect/>
          </a:stretch>
        </p:blipFill>
        <p:spPr>
          <a:xfrm>
            <a:off x="3630220" y="5358981"/>
            <a:ext cx="5929845" cy="1493747"/>
          </a:xfrm>
          <a:prstGeom prst="rect">
            <a:avLst/>
          </a:prstGeom>
        </p:spPr>
      </p:pic>
      <p:cxnSp>
        <p:nvCxnSpPr>
          <p:cNvPr id="101" name="Straight Connector 100">
            <a:extLst>
              <a:ext uri="{FF2B5EF4-FFF2-40B4-BE49-F238E27FC236}">
                <a16:creationId xmlns:a16="http://schemas.microsoft.com/office/drawing/2014/main" id="{B7036F62-472D-4783-B145-83D2008B1DDB}"/>
              </a:ext>
            </a:extLst>
          </p:cNvPr>
          <p:cNvCxnSpPr>
            <a:cxnSpLocks/>
            <a:stCxn id="55" idx="4"/>
          </p:cNvCxnSpPr>
          <p:nvPr/>
        </p:nvCxnSpPr>
        <p:spPr>
          <a:xfrm flipH="1">
            <a:off x="5217042" y="4813752"/>
            <a:ext cx="374677" cy="1021917"/>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8370EF8-0AC1-4F07-BCB5-70CCE92453D1}"/>
              </a:ext>
            </a:extLst>
          </p:cNvPr>
          <p:cNvCxnSpPr>
            <a:cxnSpLocks/>
            <a:stCxn id="87" idx="4"/>
          </p:cNvCxnSpPr>
          <p:nvPr/>
        </p:nvCxnSpPr>
        <p:spPr>
          <a:xfrm flipH="1">
            <a:off x="6528391" y="4846328"/>
            <a:ext cx="390225" cy="89719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C235B608-0E60-470A-A0DE-571399495C38}"/>
              </a:ext>
            </a:extLst>
          </p:cNvPr>
          <p:cNvSpPr txBox="1"/>
          <p:nvPr/>
        </p:nvSpPr>
        <p:spPr>
          <a:xfrm>
            <a:off x="269240" y="1836061"/>
            <a:ext cx="3231668" cy="117605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 platform-managed </a:t>
            </a:r>
            <a:r>
              <a:rPr kumimoji="0" lang="en-US" sz="1600" b="1" i="1"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VPN gateway</a:t>
            </a: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can be deployed to establish IPSec tunnels to VNets over the internet </a:t>
            </a:r>
            <a:endParaRPr kumimoji="0" lang="en-US" sz="1600" b="1" i="1"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09" name="TextBox 108">
            <a:extLst>
              <a:ext uri="{FF2B5EF4-FFF2-40B4-BE49-F238E27FC236}">
                <a16:creationId xmlns:a16="http://schemas.microsoft.com/office/drawing/2014/main" id="{2FE1776E-99F1-4CCB-98B0-E47DE1173E44}"/>
              </a:ext>
            </a:extLst>
          </p:cNvPr>
          <p:cNvSpPr txBox="1"/>
          <p:nvPr/>
        </p:nvSpPr>
        <p:spPr>
          <a:xfrm>
            <a:off x="9785649" y="5464319"/>
            <a:ext cx="2076748" cy="1259154"/>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Public IP address = remote tunnel endpoint to terminate IPSec tunnels</a:t>
            </a:r>
          </a:p>
        </p:txBody>
      </p:sp>
      <p:sp>
        <p:nvSpPr>
          <p:cNvPr id="27" name="Rectangle 26">
            <a:extLst>
              <a:ext uri="{FF2B5EF4-FFF2-40B4-BE49-F238E27FC236}">
                <a16:creationId xmlns:a16="http://schemas.microsoft.com/office/drawing/2014/main" id="{41E4F739-CB12-4895-9ADE-6F1794283EA4}"/>
              </a:ext>
            </a:extLst>
          </p:cNvPr>
          <p:cNvSpPr/>
          <p:nvPr/>
        </p:nvSpPr>
        <p:spPr bwMode="auto">
          <a:xfrm>
            <a:off x="8329060" y="3908653"/>
            <a:ext cx="827879" cy="478814"/>
          </a:xfrm>
          <a:prstGeom prst="rect">
            <a:avLst/>
          </a:prstGeom>
          <a:solidFill>
            <a:schemeClr val="accent3">
              <a:lumMod val="20000"/>
              <a:lumOff val="8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lumMod val="75000"/>
                  </a:srgbClr>
                </a:solidFill>
                <a:effectLst/>
                <a:uLnTx/>
                <a:uFillTx/>
                <a:latin typeface="Segoe UI"/>
                <a:ea typeface="+mn-ea"/>
                <a:cs typeface="+mn-cs"/>
              </a:rPr>
              <a:t>Internet Gateway</a:t>
            </a:r>
          </a:p>
        </p:txBody>
      </p:sp>
      <p:sp>
        <p:nvSpPr>
          <p:cNvPr id="29" name="Oval 28">
            <a:extLst>
              <a:ext uri="{FF2B5EF4-FFF2-40B4-BE49-F238E27FC236}">
                <a16:creationId xmlns:a16="http://schemas.microsoft.com/office/drawing/2014/main" id="{66AF2591-E26E-4EDB-855F-ACE9A000D6C6}"/>
              </a:ext>
            </a:extLst>
          </p:cNvPr>
          <p:cNvSpPr/>
          <p:nvPr/>
        </p:nvSpPr>
        <p:spPr bwMode="auto">
          <a:xfrm>
            <a:off x="8599267" y="4515955"/>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30" name="Straight Connector 29">
            <a:extLst>
              <a:ext uri="{FF2B5EF4-FFF2-40B4-BE49-F238E27FC236}">
                <a16:creationId xmlns:a16="http://schemas.microsoft.com/office/drawing/2014/main" id="{E621D204-6994-40F7-BC7A-44A68670F40F}"/>
              </a:ext>
            </a:extLst>
          </p:cNvPr>
          <p:cNvCxnSpPr>
            <a:cxnSpLocks/>
            <a:stCxn id="27" idx="2"/>
            <a:endCxn id="29" idx="0"/>
          </p:cNvCxnSpPr>
          <p:nvPr/>
        </p:nvCxnSpPr>
        <p:spPr>
          <a:xfrm>
            <a:off x="8743000" y="4387467"/>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F65542-A2AE-47A8-8B34-050B8D19957D}"/>
              </a:ext>
            </a:extLst>
          </p:cNvPr>
          <p:cNvCxnSpPr>
            <a:cxnSpLocks/>
            <a:stCxn id="29" idx="4"/>
          </p:cNvCxnSpPr>
          <p:nvPr/>
        </p:nvCxnSpPr>
        <p:spPr>
          <a:xfrm flipH="1">
            <a:off x="7947895" y="4858683"/>
            <a:ext cx="799060" cy="884837"/>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D9AAEDC-2F9A-4EAA-87E2-58F70540A168}"/>
              </a:ext>
            </a:extLst>
          </p:cNvPr>
          <p:cNvSpPr/>
          <p:nvPr/>
        </p:nvSpPr>
        <p:spPr bwMode="auto">
          <a:xfrm>
            <a:off x="9342548" y="3916927"/>
            <a:ext cx="827879" cy="478814"/>
          </a:xfrm>
          <a:prstGeom prst="rect">
            <a:avLst/>
          </a:prstGeom>
          <a:solidFill>
            <a:schemeClr val="accent4">
              <a:lumMod val="60000"/>
              <a:lumOff val="4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lumMod val="75000"/>
                  </a:srgbClr>
                </a:solidFill>
                <a:effectLst/>
                <a:uLnTx/>
                <a:uFillTx/>
                <a:latin typeface="Segoe UI"/>
                <a:ea typeface="+mn-ea"/>
                <a:cs typeface="+mn-cs"/>
              </a:rPr>
              <a:t>VPN</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505050">
                    <a:lumMod val="75000"/>
                  </a:srgbClr>
                </a:solidFill>
                <a:effectLst/>
                <a:uLnTx/>
                <a:uFillTx/>
                <a:latin typeface="Segoe UI"/>
                <a:ea typeface="+mn-ea"/>
                <a:cs typeface="+mn-cs"/>
              </a:rPr>
              <a:t>Gateway</a:t>
            </a:r>
          </a:p>
        </p:txBody>
      </p:sp>
      <p:sp>
        <p:nvSpPr>
          <p:cNvPr id="33" name="Oval 32">
            <a:extLst>
              <a:ext uri="{FF2B5EF4-FFF2-40B4-BE49-F238E27FC236}">
                <a16:creationId xmlns:a16="http://schemas.microsoft.com/office/drawing/2014/main" id="{F447CC29-5F4B-4DF0-8F16-31094161976D}"/>
              </a:ext>
            </a:extLst>
          </p:cNvPr>
          <p:cNvSpPr/>
          <p:nvPr/>
        </p:nvSpPr>
        <p:spPr bwMode="auto">
          <a:xfrm>
            <a:off x="9612755" y="4524229"/>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65F127F3-48CC-4C24-9689-EEFBCF147D42}"/>
              </a:ext>
            </a:extLst>
          </p:cNvPr>
          <p:cNvCxnSpPr>
            <a:cxnSpLocks/>
            <a:stCxn id="31" idx="2"/>
            <a:endCxn id="33" idx="0"/>
          </p:cNvCxnSpPr>
          <p:nvPr/>
        </p:nvCxnSpPr>
        <p:spPr>
          <a:xfrm>
            <a:off x="9756488" y="4395741"/>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EBA56C5-CA49-40C9-82B5-460936DE153F}"/>
              </a:ext>
            </a:extLst>
          </p:cNvPr>
          <p:cNvCxnSpPr>
            <a:cxnSpLocks/>
            <a:stCxn id="33" idx="4"/>
          </p:cNvCxnSpPr>
          <p:nvPr/>
        </p:nvCxnSpPr>
        <p:spPr>
          <a:xfrm flipH="1">
            <a:off x="8251719" y="4866957"/>
            <a:ext cx="1508724" cy="965673"/>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5D43FD1-CC80-44DA-B514-A8A5D66ACE1C}"/>
              </a:ext>
            </a:extLst>
          </p:cNvPr>
          <p:cNvCxnSpPr>
            <a:cxnSpLocks/>
            <a:stCxn id="109" idx="0"/>
            <a:endCxn id="33" idx="5"/>
          </p:cNvCxnSpPr>
          <p:nvPr/>
        </p:nvCxnSpPr>
        <p:spPr>
          <a:xfrm flipH="1" flipV="1">
            <a:off x="9864873" y="4816766"/>
            <a:ext cx="959150" cy="647553"/>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8541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high-level network architecture</a:t>
            </a:r>
            <a:br>
              <a:rPr lang="en-US" dirty="0"/>
            </a:br>
            <a:r>
              <a:rPr lang="en-US" sz="3200" dirty="0">
                <a:gradFill>
                  <a:gsLst>
                    <a:gs pos="1250">
                      <a:schemeClr val="tx2"/>
                    </a:gs>
                    <a:gs pos="99000">
                      <a:schemeClr val="tx2"/>
                    </a:gs>
                  </a:gsLst>
                  <a:lin ang="5400000" scaled="0"/>
                </a:gradFill>
              </a:rPr>
              <a:t>The big picture</a:t>
            </a:r>
            <a:endParaRPr lang="en-US" dirty="0"/>
          </a:p>
        </p:txBody>
      </p:sp>
      <p:grpSp>
        <p:nvGrpSpPr>
          <p:cNvPr id="28" name="Group 27">
            <a:extLst>
              <a:ext uri="{FF2B5EF4-FFF2-40B4-BE49-F238E27FC236}">
                <a16:creationId xmlns:a16="http://schemas.microsoft.com/office/drawing/2014/main" id="{1C808BBC-76CB-415A-97A5-0C142D1C72F0}"/>
              </a:ext>
            </a:extLst>
          </p:cNvPr>
          <p:cNvGrpSpPr/>
          <p:nvPr/>
        </p:nvGrpSpPr>
        <p:grpSpPr>
          <a:xfrm>
            <a:off x="386391" y="1672856"/>
            <a:ext cx="11419217" cy="5071871"/>
            <a:chOff x="400257" y="1414117"/>
            <a:chExt cx="11419217" cy="5387317"/>
          </a:xfrm>
        </p:grpSpPr>
        <p:cxnSp>
          <p:nvCxnSpPr>
            <p:cNvPr id="104" name="Straight Connector 103">
              <a:extLst>
                <a:ext uri="{FF2B5EF4-FFF2-40B4-BE49-F238E27FC236}">
                  <a16:creationId xmlns:a16="http://schemas.microsoft.com/office/drawing/2014/main" id="{5A5E3A87-5751-4D05-9CE6-972C73CFDE37}"/>
                </a:ext>
              </a:extLst>
            </p:cNvPr>
            <p:cNvCxnSpPr>
              <a:cxnSpLocks/>
              <a:stCxn id="100" idx="4"/>
            </p:cNvCxnSpPr>
            <p:nvPr/>
          </p:nvCxnSpPr>
          <p:spPr>
            <a:xfrm flipH="1">
              <a:off x="7624398" y="3248542"/>
              <a:ext cx="938848" cy="105393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515DCEB-22EB-4235-B0EE-BC00176DEAC7}"/>
                </a:ext>
              </a:extLst>
            </p:cNvPr>
            <p:cNvCxnSpPr>
              <a:cxnSpLocks/>
              <a:stCxn id="87" idx="3"/>
            </p:cNvCxnSpPr>
            <p:nvPr/>
          </p:nvCxnSpPr>
          <p:spPr>
            <a:xfrm flipH="1">
              <a:off x="7624398" y="3227273"/>
              <a:ext cx="2100838" cy="107519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E2ECE05C-16BC-4973-B1D9-AB52682E6FF3}"/>
                </a:ext>
              </a:extLst>
            </p:cNvPr>
            <p:cNvCxnSpPr>
              <a:cxnSpLocks/>
              <a:stCxn id="92" idx="3"/>
            </p:cNvCxnSpPr>
            <p:nvPr/>
          </p:nvCxnSpPr>
          <p:spPr>
            <a:xfrm flipH="1">
              <a:off x="7624398" y="3231924"/>
              <a:ext cx="2783974" cy="1070548"/>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BEFE13E-F293-49CE-9536-18D8B5224411}"/>
                </a:ext>
              </a:extLst>
            </p:cNvPr>
            <p:cNvCxnSpPr>
              <a:cxnSpLocks/>
              <a:stCxn id="55" idx="4"/>
            </p:cNvCxnSpPr>
            <p:nvPr/>
          </p:nvCxnSpPr>
          <p:spPr>
            <a:xfrm>
              <a:off x="3670599" y="3260140"/>
              <a:ext cx="742105" cy="922048"/>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F3A6956-F7EA-4CB6-BE76-D6A36521FA46}"/>
                </a:ext>
              </a:extLst>
            </p:cNvPr>
            <p:cNvCxnSpPr>
              <a:cxnSpLocks/>
              <a:stCxn id="52" idx="4"/>
            </p:cNvCxnSpPr>
            <p:nvPr/>
          </p:nvCxnSpPr>
          <p:spPr>
            <a:xfrm>
              <a:off x="2987463" y="3255489"/>
              <a:ext cx="1183275" cy="996974"/>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F92C97C9-D55C-4FC6-965C-2EAAF641F259}"/>
                </a:ext>
              </a:extLst>
            </p:cNvPr>
            <p:cNvCxnSpPr>
              <a:cxnSpLocks/>
              <a:stCxn id="71" idx="5"/>
            </p:cNvCxnSpPr>
            <p:nvPr/>
          </p:nvCxnSpPr>
          <p:spPr>
            <a:xfrm>
              <a:off x="1825473" y="3220326"/>
              <a:ext cx="2226341" cy="1069615"/>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72ED50C-851A-4580-A6F6-A51F512E60A1}"/>
                </a:ext>
              </a:extLst>
            </p:cNvPr>
            <p:cNvCxnSpPr>
              <a:cxnSpLocks/>
              <a:stCxn id="58" idx="4"/>
            </p:cNvCxnSpPr>
            <p:nvPr/>
          </p:nvCxnSpPr>
          <p:spPr>
            <a:xfrm>
              <a:off x="860695" y="3230229"/>
              <a:ext cx="3055356" cy="1103428"/>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cxnSpLocks/>
              <a:stCxn id="95" idx="4"/>
            </p:cNvCxnSpPr>
            <p:nvPr/>
          </p:nvCxnSpPr>
          <p:spPr>
            <a:xfrm flipH="1">
              <a:off x="7624398" y="3230229"/>
              <a:ext cx="44461" cy="1072243"/>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38DE3D3-87FD-44EB-BC54-2F75ED06EB4E}"/>
                </a:ext>
              </a:extLst>
            </p:cNvPr>
            <p:cNvGrpSpPr/>
            <p:nvPr/>
          </p:nvGrpSpPr>
          <p:grpSpPr>
            <a:xfrm>
              <a:off x="1470526" y="3954979"/>
              <a:ext cx="9887677" cy="2846455"/>
              <a:chOff x="1470526" y="3182141"/>
              <a:chExt cx="9887677" cy="3541325"/>
            </a:xfrm>
          </p:grpSpPr>
          <p:cxnSp>
            <p:nvCxnSpPr>
              <p:cNvPr id="86" name="Straight Connector 85">
                <a:extLst>
                  <a:ext uri="{FF2B5EF4-FFF2-40B4-BE49-F238E27FC236}">
                    <a16:creationId xmlns:a16="http://schemas.microsoft.com/office/drawing/2014/main" id="{C53AEF8A-4722-4DB7-B134-8628D9A9E9B7}"/>
                  </a:ext>
                </a:extLst>
              </p:cNvPr>
              <p:cNvCxnSpPr>
                <a:cxnSpLocks/>
                <a:stCxn id="84" idx="0"/>
              </p:cNvCxnSpPr>
              <p:nvPr/>
            </p:nvCxnSpPr>
            <p:spPr>
              <a:xfrm flipV="1">
                <a:off x="2705785" y="5378786"/>
                <a:ext cx="970651" cy="71536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8BFE4E4-A9E5-4115-A8A7-441FA59372E7}"/>
                  </a:ext>
                </a:extLst>
              </p:cNvPr>
              <p:cNvCxnSpPr>
                <a:cxnSpLocks/>
                <a:stCxn id="85" idx="0"/>
              </p:cNvCxnSpPr>
              <p:nvPr/>
            </p:nvCxnSpPr>
            <p:spPr>
              <a:xfrm flipV="1">
                <a:off x="6003414" y="5688937"/>
                <a:ext cx="0" cy="37483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2FC26D8-428E-4431-A4F8-9839274777A9}"/>
                  </a:ext>
                </a:extLst>
              </p:cNvPr>
              <p:cNvCxnSpPr>
                <a:cxnSpLocks/>
                <a:endCxn id="83" idx="0"/>
              </p:cNvCxnSpPr>
              <p:nvPr/>
            </p:nvCxnSpPr>
            <p:spPr>
              <a:xfrm>
                <a:off x="8151414" y="5454109"/>
                <a:ext cx="1062568" cy="67210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Cloud 64"/>
              <p:cNvSpPr/>
              <p:nvPr/>
            </p:nvSpPr>
            <p:spPr bwMode="auto">
              <a:xfrm>
                <a:off x="1614870" y="3182141"/>
                <a:ext cx="9743333" cy="1228674"/>
              </a:xfrm>
              <a:prstGeom prst="cloud">
                <a:avLst/>
              </a:prstGeom>
              <a:solidFill>
                <a:schemeClr val="tx2"/>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a:ea typeface="+mn-ea"/>
                    <a:cs typeface="+mn-cs"/>
                  </a:rPr>
                  <a:t>Azure WAN (global MS </a:t>
                </a:r>
                <a:r>
                  <a:rPr kumimoji="0" lang="it-IT" sz="1400" b="0" i="0" u="none" strike="noStrike" kern="1200" cap="none" spc="0" normalizeH="0" baseline="0" noProof="0" err="1">
                    <a:ln>
                      <a:noFill/>
                    </a:ln>
                    <a:solidFill>
                      <a:srgbClr val="FFFFFF"/>
                    </a:solidFill>
                    <a:effectLst/>
                    <a:uLnTx/>
                    <a:uFillTx/>
                    <a:latin typeface="Segoe UI"/>
                    <a:ea typeface="+mn-ea"/>
                    <a:cs typeface="+mn-cs"/>
                  </a:rPr>
                  <a:t>backbone</a:t>
                </a:r>
                <a:r>
                  <a:rPr kumimoji="0" lang="it-IT" sz="1400" b="0" i="0" u="none" strike="noStrike" kern="1200" cap="none" spc="0" normalizeH="0" baseline="0" noProof="0">
                    <a:ln>
                      <a:noFill/>
                    </a:ln>
                    <a:solidFill>
                      <a:srgbClr val="FFFFFF"/>
                    </a:solidFill>
                    <a:effectLst/>
                    <a:uLnTx/>
                    <a:uFillTx/>
                    <a:latin typeface="Segoe UI"/>
                    <a:ea typeface="+mn-ea"/>
                    <a:cs typeface="+mn-cs"/>
                  </a:rPr>
                  <a: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Cloud 36"/>
              <p:cNvSpPr/>
              <p:nvPr/>
            </p:nvSpPr>
            <p:spPr bwMode="auto">
              <a:xfrm>
                <a:off x="1470526" y="4781082"/>
                <a:ext cx="9633931" cy="1035223"/>
              </a:xfrm>
              <a:prstGeom prst="cloud">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a:ea typeface="+mn-ea"/>
                    <a:cs typeface="+mn-cs"/>
                  </a:rPr>
                  <a:t>Internet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 name="Group 10"/>
              <p:cNvGrpSpPr/>
              <p:nvPr/>
            </p:nvGrpSpPr>
            <p:grpSpPr>
              <a:xfrm>
                <a:off x="3347020" y="4233486"/>
                <a:ext cx="1185400" cy="768883"/>
                <a:chOff x="2985493" y="4380047"/>
                <a:chExt cx="1711706" cy="1403215"/>
              </a:xfrm>
            </p:grpSpPr>
            <p:pic>
              <p:nvPicPr>
                <p:cNvPr id="43" name="Picture 42" descr="&lt;strong&gt;Router&lt;/strong&gt; by juanjo"/>
                <p:cNvPicPr>
                  <a:picLocks noChangeAspect="1"/>
                </p:cNvPicPr>
                <p:nvPr/>
              </p:nvPicPr>
              <p:blipFill>
                <a:blip r:embed="rId3"/>
                <a:stretch>
                  <a:fillRect/>
                </a:stretch>
              </p:blipFill>
              <p:spPr>
                <a:xfrm>
                  <a:off x="2985493" y="4380047"/>
                  <a:ext cx="1450762" cy="838200"/>
                </a:xfrm>
                <a:prstGeom prst="rect">
                  <a:avLst/>
                </a:prstGeom>
              </p:spPr>
            </p:pic>
            <p:pic>
              <p:nvPicPr>
                <p:cNvPr id="44" name="Picture 43" descr="&lt;strong&gt;Router&lt;/strong&gt; by juanjo"/>
                <p:cNvPicPr>
                  <a:picLocks noChangeAspect="1"/>
                </p:cNvPicPr>
                <p:nvPr/>
              </p:nvPicPr>
              <p:blipFill>
                <a:blip r:embed="rId3"/>
                <a:stretch>
                  <a:fillRect/>
                </a:stretch>
              </p:blipFill>
              <p:spPr>
                <a:xfrm>
                  <a:off x="3246437" y="4945062"/>
                  <a:ext cx="1450762" cy="838200"/>
                </a:xfrm>
                <a:prstGeom prst="rect">
                  <a:avLst/>
                </a:prstGeom>
              </p:spPr>
            </p:pic>
          </p:grpSp>
          <p:grpSp>
            <p:nvGrpSpPr>
              <p:cNvPr id="46" name="Group 45"/>
              <p:cNvGrpSpPr/>
              <p:nvPr/>
            </p:nvGrpSpPr>
            <p:grpSpPr>
              <a:xfrm>
                <a:off x="5694791" y="4233486"/>
                <a:ext cx="1185400" cy="768883"/>
                <a:chOff x="2985493" y="4380047"/>
                <a:chExt cx="1711706" cy="1403215"/>
              </a:xfrm>
            </p:grpSpPr>
            <p:pic>
              <p:nvPicPr>
                <p:cNvPr id="47" name="Picture 46" descr="&lt;strong&gt;Router&lt;/strong&gt; by juanjo"/>
                <p:cNvPicPr>
                  <a:picLocks noChangeAspect="1"/>
                </p:cNvPicPr>
                <p:nvPr/>
              </p:nvPicPr>
              <p:blipFill>
                <a:blip r:embed="rId3"/>
                <a:stretch>
                  <a:fillRect/>
                </a:stretch>
              </p:blipFill>
              <p:spPr>
                <a:xfrm>
                  <a:off x="2985493" y="4380047"/>
                  <a:ext cx="1450762" cy="838200"/>
                </a:xfrm>
                <a:prstGeom prst="rect">
                  <a:avLst/>
                </a:prstGeom>
              </p:spPr>
            </p:pic>
            <p:pic>
              <p:nvPicPr>
                <p:cNvPr id="48" name="Picture 47" descr="&lt;strong&gt;Router&lt;/strong&gt; by juanjo"/>
                <p:cNvPicPr>
                  <a:picLocks noChangeAspect="1"/>
                </p:cNvPicPr>
                <p:nvPr/>
              </p:nvPicPr>
              <p:blipFill>
                <a:blip r:embed="rId3"/>
                <a:stretch>
                  <a:fillRect/>
                </a:stretch>
              </p:blipFill>
              <p:spPr>
                <a:xfrm>
                  <a:off x="3246437" y="4945062"/>
                  <a:ext cx="1450762" cy="838200"/>
                </a:xfrm>
                <a:prstGeom prst="rect">
                  <a:avLst/>
                </a:prstGeom>
              </p:spPr>
            </p:pic>
          </p:grpSp>
          <p:grpSp>
            <p:nvGrpSpPr>
              <p:cNvPr id="49" name="Group 48"/>
              <p:cNvGrpSpPr/>
              <p:nvPr/>
            </p:nvGrpSpPr>
            <p:grpSpPr>
              <a:xfrm>
                <a:off x="8360260" y="4136927"/>
                <a:ext cx="1185400" cy="768883"/>
                <a:chOff x="2985493" y="4380047"/>
                <a:chExt cx="1711706" cy="1403215"/>
              </a:xfrm>
            </p:grpSpPr>
            <p:pic>
              <p:nvPicPr>
                <p:cNvPr id="50" name="Picture 49" descr="&lt;strong&gt;Router&lt;/strong&gt; by juanjo"/>
                <p:cNvPicPr>
                  <a:picLocks noChangeAspect="1"/>
                </p:cNvPicPr>
                <p:nvPr/>
              </p:nvPicPr>
              <p:blipFill>
                <a:blip r:embed="rId3"/>
                <a:stretch>
                  <a:fillRect/>
                </a:stretch>
              </p:blipFill>
              <p:spPr>
                <a:xfrm>
                  <a:off x="2985493" y="4380047"/>
                  <a:ext cx="1450762" cy="838200"/>
                </a:xfrm>
                <a:prstGeom prst="rect">
                  <a:avLst/>
                </a:prstGeom>
              </p:spPr>
            </p:pic>
            <p:pic>
              <p:nvPicPr>
                <p:cNvPr id="51" name="Picture 50" descr="&lt;strong&gt;Router&lt;/strong&gt; by juanjo"/>
                <p:cNvPicPr>
                  <a:picLocks noChangeAspect="1"/>
                </p:cNvPicPr>
                <p:nvPr/>
              </p:nvPicPr>
              <p:blipFill>
                <a:blip r:embed="rId3"/>
                <a:stretch>
                  <a:fillRect/>
                </a:stretch>
              </p:blipFill>
              <p:spPr>
                <a:xfrm>
                  <a:off x="3246437" y="4945062"/>
                  <a:ext cx="1450762" cy="838200"/>
                </a:xfrm>
                <a:prstGeom prst="rect">
                  <a:avLst/>
                </a:prstGeom>
              </p:spPr>
            </p:pic>
          </p:grpSp>
          <p:pic>
            <p:nvPicPr>
              <p:cNvPr id="83" name="Picture 82">
                <a:extLst>
                  <a:ext uri="{FF2B5EF4-FFF2-40B4-BE49-F238E27FC236}">
                    <a16:creationId xmlns:a16="http://schemas.microsoft.com/office/drawing/2014/main" id="{851AA5FA-FB4C-4944-8E29-41F42CA384E0}"/>
                  </a:ext>
                </a:extLst>
              </p:cNvPr>
              <p:cNvPicPr>
                <a:picLocks noChangeAspect="1"/>
              </p:cNvPicPr>
              <p:nvPr/>
            </p:nvPicPr>
            <p:blipFill>
              <a:blip r:embed="rId4"/>
              <a:stretch>
                <a:fillRect/>
              </a:stretch>
            </p:blipFill>
            <p:spPr>
              <a:xfrm>
                <a:off x="7978724" y="6126215"/>
                <a:ext cx="2470517" cy="597251"/>
              </a:xfrm>
              <a:prstGeom prst="rect">
                <a:avLst/>
              </a:prstGeom>
            </p:spPr>
          </p:pic>
          <p:pic>
            <p:nvPicPr>
              <p:cNvPr id="84" name="Picture 83">
                <a:extLst>
                  <a:ext uri="{FF2B5EF4-FFF2-40B4-BE49-F238E27FC236}">
                    <a16:creationId xmlns:a16="http://schemas.microsoft.com/office/drawing/2014/main" id="{921ED616-036C-438A-B869-BF624C87BFB5}"/>
                  </a:ext>
                </a:extLst>
              </p:cNvPr>
              <p:cNvPicPr>
                <a:picLocks noChangeAspect="1"/>
              </p:cNvPicPr>
              <p:nvPr/>
            </p:nvPicPr>
            <p:blipFill>
              <a:blip r:embed="rId4"/>
              <a:stretch>
                <a:fillRect/>
              </a:stretch>
            </p:blipFill>
            <p:spPr>
              <a:xfrm>
                <a:off x="1470526" y="6094155"/>
                <a:ext cx="2470517" cy="597251"/>
              </a:xfrm>
              <a:prstGeom prst="rect">
                <a:avLst/>
              </a:prstGeom>
            </p:spPr>
          </p:pic>
          <p:pic>
            <p:nvPicPr>
              <p:cNvPr id="85" name="Picture 84">
                <a:extLst>
                  <a:ext uri="{FF2B5EF4-FFF2-40B4-BE49-F238E27FC236}">
                    <a16:creationId xmlns:a16="http://schemas.microsoft.com/office/drawing/2014/main" id="{AD3616A0-8D5F-4C3B-9360-B048CF6722E0}"/>
                  </a:ext>
                </a:extLst>
              </p:cNvPr>
              <p:cNvPicPr>
                <a:picLocks noChangeAspect="1"/>
              </p:cNvPicPr>
              <p:nvPr/>
            </p:nvPicPr>
            <p:blipFill>
              <a:blip r:embed="rId4"/>
              <a:stretch>
                <a:fillRect/>
              </a:stretch>
            </p:blipFill>
            <p:spPr>
              <a:xfrm>
                <a:off x="4768155" y="6063773"/>
                <a:ext cx="2470517" cy="597251"/>
              </a:xfrm>
              <a:prstGeom prst="rect">
                <a:avLst/>
              </a:prstGeom>
            </p:spPr>
          </p:pic>
        </p:grpSp>
        <p:grpSp>
          <p:nvGrpSpPr>
            <p:cNvPr id="38" name="Group 37">
              <a:extLst>
                <a:ext uri="{FF2B5EF4-FFF2-40B4-BE49-F238E27FC236}">
                  <a16:creationId xmlns:a16="http://schemas.microsoft.com/office/drawing/2014/main" id="{1627C807-D857-4191-A673-360CCEEF9956}"/>
                </a:ext>
              </a:extLst>
            </p:cNvPr>
            <p:cNvGrpSpPr/>
            <p:nvPr/>
          </p:nvGrpSpPr>
          <p:grpSpPr>
            <a:xfrm>
              <a:off x="400257" y="1414117"/>
              <a:ext cx="4611053" cy="1985143"/>
              <a:chOff x="4908622" y="1583197"/>
              <a:chExt cx="6840876" cy="3531231"/>
            </a:xfrm>
          </p:grpSpPr>
          <p:grpSp>
            <p:nvGrpSpPr>
              <p:cNvPr id="39" name="Group 38">
                <a:extLst>
                  <a:ext uri="{FF2B5EF4-FFF2-40B4-BE49-F238E27FC236}">
                    <a16:creationId xmlns:a16="http://schemas.microsoft.com/office/drawing/2014/main" id="{8E761E46-BA2B-4917-ABBA-1AF4F403FF55}"/>
                  </a:ext>
                </a:extLst>
              </p:cNvPr>
              <p:cNvGrpSpPr/>
              <p:nvPr/>
            </p:nvGrpSpPr>
            <p:grpSpPr>
              <a:xfrm>
                <a:off x="4908622" y="1583197"/>
                <a:ext cx="6840876" cy="3531231"/>
                <a:chOff x="5933962" y="1485269"/>
                <a:chExt cx="5269364" cy="2309035"/>
              </a:xfrm>
            </p:grpSpPr>
            <p:sp>
              <p:nvSpPr>
                <p:cNvPr id="57" name="Rectangle 56">
                  <a:extLst>
                    <a:ext uri="{FF2B5EF4-FFF2-40B4-BE49-F238E27FC236}">
                      <a16:creationId xmlns:a16="http://schemas.microsoft.com/office/drawing/2014/main" id="{71E4AA46-E6FF-4D52-9445-84234B807D17}"/>
                    </a:ext>
                  </a:extLst>
                </p:cNvPr>
                <p:cNvSpPr/>
                <p:nvPr/>
              </p:nvSpPr>
              <p:spPr bwMode="auto">
                <a:xfrm>
                  <a:off x="6027018" y="2015160"/>
                  <a:ext cx="871340"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5050">
                          <a:lumMod val="75000"/>
                        </a:srgbClr>
                      </a:solidFill>
                      <a:effectLst/>
                      <a:uLnTx/>
                      <a:uFillTx/>
                      <a:latin typeface="Segoe UI"/>
                      <a:ea typeface="+mn-ea"/>
                      <a:cs typeface="+mn-cs"/>
                    </a:rPr>
                    <a:t>SQL DB</a:t>
                  </a:r>
                </a:p>
              </p:txBody>
            </p:sp>
            <p:sp>
              <p:nvSpPr>
                <p:cNvPr id="58" name="Oval 57">
                  <a:extLst>
                    <a:ext uri="{FF2B5EF4-FFF2-40B4-BE49-F238E27FC236}">
                      <a16:creationId xmlns:a16="http://schemas.microsoft.com/office/drawing/2014/main" id="{3C78B72D-3FCE-4789-97B2-890593714C31}"/>
                    </a:ext>
                  </a:extLst>
                </p:cNvPr>
                <p:cNvSpPr/>
                <p:nvPr/>
              </p:nvSpPr>
              <p:spPr bwMode="auto">
                <a:xfrm>
                  <a:off x="6346375" y="3373589"/>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9" name="Straight Connector 58">
                  <a:extLst>
                    <a:ext uri="{FF2B5EF4-FFF2-40B4-BE49-F238E27FC236}">
                      <a16:creationId xmlns:a16="http://schemas.microsoft.com/office/drawing/2014/main" id="{49BD4E9E-5044-490A-A00B-44185CEC3A4F}"/>
                    </a:ext>
                  </a:extLst>
                </p:cNvPr>
                <p:cNvCxnSpPr>
                  <a:cxnSpLocks/>
                  <a:stCxn id="57" idx="2"/>
                  <a:endCxn id="58" idx="0"/>
                </p:cNvCxnSpPr>
                <p:nvPr/>
              </p:nvCxnSpPr>
              <p:spPr>
                <a:xfrm flipH="1">
                  <a:off x="6460135" y="3177303"/>
                  <a:ext cx="2553" cy="196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ED14B530-CB00-4A6B-AD00-82BE8C30F618}"/>
                    </a:ext>
                  </a:extLst>
                </p:cNvPr>
                <p:cNvGrpSpPr/>
                <p:nvPr/>
              </p:nvGrpSpPr>
              <p:grpSpPr>
                <a:xfrm>
                  <a:off x="5933962" y="1485269"/>
                  <a:ext cx="5269364" cy="2309035"/>
                  <a:chOff x="865588" y="1015189"/>
                  <a:chExt cx="7105249" cy="5754864"/>
                </a:xfrm>
              </p:grpSpPr>
              <p:sp>
                <p:nvSpPr>
                  <p:cNvPr id="73" name="Rectangle 72">
                    <a:extLst>
                      <a:ext uri="{FF2B5EF4-FFF2-40B4-BE49-F238E27FC236}">
                        <a16:creationId xmlns:a16="http://schemas.microsoft.com/office/drawing/2014/main" id="{3C105304-2B6A-4868-A126-5F2E20A8B3DE}"/>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4" name="Rectangle: Rounded Corners 73">
                    <a:extLst>
                      <a:ext uri="{FF2B5EF4-FFF2-40B4-BE49-F238E27FC236}">
                        <a16:creationId xmlns:a16="http://schemas.microsoft.com/office/drawing/2014/main" id="{86987623-C7E5-45E1-BA5D-9F8CCD1A0F0F}"/>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900" b="0" i="0" u="none" strike="noStrike" kern="1200" cap="none" spc="0" normalizeH="0" baseline="0" noProof="0" dirty="0">
                        <a:ln>
                          <a:noFill/>
                        </a:ln>
                        <a:solidFill>
                          <a:srgbClr val="505050"/>
                        </a:solidFill>
                        <a:effectLst/>
                        <a:uLnTx/>
                        <a:uFillTx/>
                        <a:latin typeface="Segoe UI"/>
                        <a:ea typeface="+mn-ea"/>
                        <a:cs typeface="+mn-cs"/>
                      </a:rPr>
                      <a:t>Azure region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62" name="Cloud 61">
                  <a:extLst>
                    <a:ext uri="{FF2B5EF4-FFF2-40B4-BE49-F238E27FC236}">
                      <a16:creationId xmlns:a16="http://schemas.microsoft.com/office/drawing/2014/main" id="{47AA4450-7D8A-4867-8A35-DB69BAC41BE1}"/>
                    </a:ext>
                  </a:extLst>
                </p:cNvPr>
                <p:cNvSpPr/>
                <p:nvPr/>
              </p:nvSpPr>
              <p:spPr bwMode="auto">
                <a:xfrm>
                  <a:off x="8052892" y="2094900"/>
                  <a:ext cx="3026540" cy="1082402"/>
                </a:xfrm>
                <a:prstGeom prst="cloud">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900" b="0" i="0" u="none" strike="noStrike" kern="1200" cap="none" spc="0" normalizeH="0" baseline="0" noProof="0" dirty="0">
                      <a:ln>
                        <a:noFill/>
                      </a:ln>
                      <a:solidFill>
                        <a:srgbClr val="505050"/>
                      </a:solidFill>
                      <a:effectLst/>
                      <a:uLnTx/>
                      <a:uFillTx/>
                      <a:latin typeface="Segoe UI"/>
                      <a:ea typeface="+mn-ea"/>
                      <a:cs typeface="+mn-cs"/>
                    </a:rPr>
                    <a:t>Azure VNet</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9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9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3" name="Rectangle 62">
                  <a:extLst>
                    <a:ext uri="{FF2B5EF4-FFF2-40B4-BE49-F238E27FC236}">
                      <a16:creationId xmlns:a16="http://schemas.microsoft.com/office/drawing/2014/main" id="{A9DB82E7-DCA3-4533-A9A9-2CBC26548444}"/>
                    </a:ext>
                  </a:extLst>
                </p:cNvPr>
                <p:cNvSpPr/>
                <p:nvPr/>
              </p:nvSpPr>
              <p:spPr bwMode="auto">
                <a:xfrm>
                  <a:off x="7021772" y="2015160"/>
                  <a:ext cx="933708"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5050">
                          <a:lumMod val="75000"/>
                        </a:srgbClr>
                      </a:solidFill>
                      <a:effectLst/>
                      <a:uLnTx/>
                      <a:uFillTx/>
                      <a:latin typeface="Segoe UI"/>
                      <a:ea typeface="+mn-ea"/>
                      <a:cs typeface="+mn-cs"/>
                    </a:rPr>
                    <a:t>App Service</a:t>
                  </a:r>
                </a:p>
              </p:txBody>
            </p:sp>
            <p:sp>
              <p:nvSpPr>
                <p:cNvPr id="71" name="Oval 70">
                  <a:extLst>
                    <a:ext uri="{FF2B5EF4-FFF2-40B4-BE49-F238E27FC236}">
                      <a16:creationId xmlns:a16="http://schemas.microsoft.com/office/drawing/2014/main" id="{BCD61F56-B223-48A1-8E6E-8A50CE6F43EC}"/>
                    </a:ext>
                  </a:extLst>
                </p:cNvPr>
                <p:cNvSpPr/>
                <p:nvPr/>
              </p:nvSpPr>
              <p:spPr bwMode="auto">
                <a:xfrm>
                  <a:off x="7368452" y="3394890"/>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72" name="Straight Connector 71">
                  <a:extLst>
                    <a:ext uri="{FF2B5EF4-FFF2-40B4-BE49-F238E27FC236}">
                      <a16:creationId xmlns:a16="http://schemas.microsoft.com/office/drawing/2014/main" id="{C62EBECC-DE5A-4BB2-AC95-0D61978185DB}"/>
                    </a:ext>
                  </a:extLst>
                </p:cNvPr>
                <p:cNvCxnSpPr>
                  <a:cxnSpLocks/>
                  <a:stCxn id="63" idx="2"/>
                  <a:endCxn id="71" idx="0"/>
                </p:cNvCxnSpPr>
                <p:nvPr/>
              </p:nvCxnSpPr>
              <p:spPr>
                <a:xfrm flipH="1">
                  <a:off x="7482212" y="3177303"/>
                  <a:ext cx="6414" cy="2175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0" name="Rectangle 39">
                <a:extLst>
                  <a:ext uri="{FF2B5EF4-FFF2-40B4-BE49-F238E27FC236}">
                    <a16:creationId xmlns:a16="http://schemas.microsoft.com/office/drawing/2014/main" id="{2EFCB48E-BB7A-44F7-B7EF-94FCB48FA31D}"/>
                  </a:ext>
                </a:extLst>
              </p:cNvPr>
              <p:cNvSpPr/>
              <p:nvPr/>
            </p:nvSpPr>
            <p:spPr bwMode="auto">
              <a:xfrm>
                <a:off x="8329060" y="3233714"/>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41" name="Rectangle 40">
                <a:extLst>
                  <a:ext uri="{FF2B5EF4-FFF2-40B4-BE49-F238E27FC236}">
                    <a16:creationId xmlns:a16="http://schemas.microsoft.com/office/drawing/2014/main" id="{41A84A70-333E-4113-9564-128E9CD76817}"/>
                  </a:ext>
                </a:extLst>
              </p:cNvPr>
              <p:cNvSpPr/>
              <p:nvPr/>
            </p:nvSpPr>
            <p:spPr bwMode="auto">
              <a:xfrm>
                <a:off x="9351692" y="3327629"/>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42" name="Rectangle 41">
                <a:extLst>
                  <a:ext uri="{FF2B5EF4-FFF2-40B4-BE49-F238E27FC236}">
                    <a16:creationId xmlns:a16="http://schemas.microsoft.com/office/drawing/2014/main" id="{E16EF57A-5EDB-4F01-807F-AC706FAEC43B}"/>
                  </a:ext>
                </a:extLst>
              </p:cNvPr>
              <p:cNvSpPr/>
              <p:nvPr/>
            </p:nvSpPr>
            <p:spPr bwMode="auto">
              <a:xfrm>
                <a:off x="10374324" y="3077890"/>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45" name="Rectangle 44">
                <a:extLst>
                  <a:ext uri="{FF2B5EF4-FFF2-40B4-BE49-F238E27FC236}">
                    <a16:creationId xmlns:a16="http://schemas.microsoft.com/office/drawing/2014/main" id="{08330E66-63F5-44EC-B687-53B0FC7B24EE}"/>
                  </a:ext>
                </a:extLst>
              </p:cNvPr>
              <p:cNvSpPr/>
              <p:nvPr/>
            </p:nvSpPr>
            <p:spPr bwMode="auto">
              <a:xfrm>
                <a:off x="8329060" y="3908653"/>
                <a:ext cx="827879" cy="478814"/>
              </a:xfrm>
              <a:prstGeom prst="rect">
                <a:avLst/>
              </a:prstGeom>
              <a:solidFill>
                <a:schemeClr val="accent3">
                  <a:lumMod val="20000"/>
                  <a:lumOff val="8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505050">
                        <a:lumMod val="75000"/>
                      </a:srgbClr>
                    </a:solidFill>
                    <a:effectLst/>
                    <a:uLnTx/>
                    <a:uFillTx/>
                    <a:latin typeface="Segoe UI"/>
                    <a:ea typeface="+mn-ea"/>
                    <a:cs typeface="+mn-cs"/>
                  </a:rPr>
                  <a:t>Internet Gateway</a:t>
                </a:r>
              </a:p>
            </p:txBody>
          </p:sp>
          <p:sp>
            <p:nvSpPr>
              <p:cNvPr id="52" name="Oval 51">
                <a:extLst>
                  <a:ext uri="{FF2B5EF4-FFF2-40B4-BE49-F238E27FC236}">
                    <a16:creationId xmlns:a16="http://schemas.microsoft.com/office/drawing/2014/main" id="{5DD66F0E-E5C6-47BF-9BD2-AB897CFB27AC}"/>
                  </a:ext>
                </a:extLst>
              </p:cNvPr>
              <p:cNvSpPr/>
              <p:nvPr/>
            </p:nvSpPr>
            <p:spPr bwMode="auto">
              <a:xfrm>
                <a:off x="8599267" y="4515955"/>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3" name="Straight Connector 52">
                <a:extLst>
                  <a:ext uri="{FF2B5EF4-FFF2-40B4-BE49-F238E27FC236}">
                    <a16:creationId xmlns:a16="http://schemas.microsoft.com/office/drawing/2014/main" id="{B39C9863-39FC-4941-BE47-07E4CC18AD16}"/>
                  </a:ext>
                </a:extLst>
              </p:cNvPr>
              <p:cNvCxnSpPr>
                <a:cxnSpLocks/>
                <a:stCxn id="45" idx="2"/>
                <a:endCxn id="52" idx="0"/>
              </p:cNvCxnSpPr>
              <p:nvPr/>
            </p:nvCxnSpPr>
            <p:spPr>
              <a:xfrm>
                <a:off x="8743000" y="4387467"/>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B08A66E2-70A5-4792-B1BC-0C4B2FAF9A26}"/>
                  </a:ext>
                </a:extLst>
              </p:cNvPr>
              <p:cNvSpPr/>
              <p:nvPr/>
            </p:nvSpPr>
            <p:spPr bwMode="auto">
              <a:xfrm>
                <a:off x="9342548" y="3916927"/>
                <a:ext cx="827879" cy="478814"/>
              </a:xfrm>
              <a:prstGeom prst="rect">
                <a:avLst/>
              </a:prstGeom>
              <a:solidFill>
                <a:schemeClr val="accent4">
                  <a:lumMod val="60000"/>
                  <a:lumOff val="4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505050">
                        <a:lumMod val="75000"/>
                      </a:srgbClr>
                    </a:solidFill>
                    <a:effectLst/>
                    <a:uLnTx/>
                    <a:uFillTx/>
                    <a:latin typeface="Segoe UI"/>
                    <a:ea typeface="+mn-ea"/>
                    <a:cs typeface="+mn-cs"/>
                  </a:rPr>
                  <a:t>VPN</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505050">
                        <a:lumMod val="75000"/>
                      </a:srgbClr>
                    </a:solidFill>
                    <a:effectLst/>
                    <a:uLnTx/>
                    <a:uFillTx/>
                    <a:latin typeface="Segoe UI"/>
                    <a:ea typeface="+mn-ea"/>
                    <a:cs typeface="+mn-cs"/>
                  </a:rPr>
                  <a:t>Gateway</a:t>
                </a:r>
              </a:p>
            </p:txBody>
          </p:sp>
          <p:sp>
            <p:nvSpPr>
              <p:cNvPr id="55" name="Oval 54">
                <a:extLst>
                  <a:ext uri="{FF2B5EF4-FFF2-40B4-BE49-F238E27FC236}">
                    <a16:creationId xmlns:a16="http://schemas.microsoft.com/office/drawing/2014/main" id="{6F7B1CCD-05AD-4A41-9D45-017EED948E4F}"/>
                  </a:ext>
                </a:extLst>
              </p:cNvPr>
              <p:cNvSpPr/>
              <p:nvPr/>
            </p:nvSpPr>
            <p:spPr bwMode="auto">
              <a:xfrm>
                <a:off x="9612755" y="4524229"/>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6" name="Straight Connector 55">
                <a:extLst>
                  <a:ext uri="{FF2B5EF4-FFF2-40B4-BE49-F238E27FC236}">
                    <a16:creationId xmlns:a16="http://schemas.microsoft.com/office/drawing/2014/main" id="{52C83CB8-9D3F-4558-8F63-B346683F1904}"/>
                  </a:ext>
                </a:extLst>
              </p:cNvPr>
              <p:cNvCxnSpPr>
                <a:cxnSpLocks/>
                <a:stCxn id="54" idx="2"/>
                <a:endCxn id="55" idx="0"/>
              </p:cNvCxnSpPr>
              <p:nvPr/>
            </p:nvCxnSpPr>
            <p:spPr>
              <a:xfrm>
                <a:off x="9756488" y="4395741"/>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3AC1E953-F241-406E-B186-254A112B5E47}"/>
                </a:ext>
              </a:extLst>
            </p:cNvPr>
            <p:cNvGrpSpPr/>
            <p:nvPr/>
          </p:nvGrpSpPr>
          <p:grpSpPr>
            <a:xfrm>
              <a:off x="7208421" y="1414117"/>
              <a:ext cx="4611053" cy="1985143"/>
              <a:chOff x="4908622" y="1583197"/>
              <a:chExt cx="6840876" cy="3531231"/>
            </a:xfrm>
          </p:grpSpPr>
          <p:grpSp>
            <p:nvGrpSpPr>
              <p:cNvPr id="77" name="Group 76">
                <a:extLst>
                  <a:ext uri="{FF2B5EF4-FFF2-40B4-BE49-F238E27FC236}">
                    <a16:creationId xmlns:a16="http://schemas.microsoft.com/office/drawing/2014/main" id="{E73D2C68-AFF2-4106-A610-01E526C8EE75}"/>
                  </a:ext>
                </a:extLst>
              </p:cNvPr>
              <p:cNvGrpSpPr/>
              <p:nvPr/>
            </p:nvGrpSpPr>
            <p:grpSpPr>
              <a:xfrm>
                <a:off x="4908622" y="1583197"/>
                <a:ext cx="6840876" cy="3531231"/>
                <a:chOff x="5933962" y="1485269"/>
                <a:chExt cx="5269364" cy="2309035"/>
              </a:xfrm>
            </p:grpSpPr>
            <p:sp>
              <p:nvSpPr>
                <p:cNvPr id="94" name="Rectangle 93">
                  <a:extLst>
                    <a:ext uri="{FF2B5EF4-FFF2-40B4-BE49-F238E27FC236}">
                      <a16:creationId xmlns:a16="http://schemas.microsoft.com/office/drawing/2014/main" id="{B1968631-37E9-47FA-83BA-24F613FC8F03}"/>
                    </a:ext>
                  </a:extLst>
                </p:cNvPr>
                <p:cNvSpPr/>
                <p:nvPr/>
              </p:nvSpPr>
              <p:spPr bwMode="auto">
                <a:xfrm>
                  <a:off x="6027018" y="2015160"/>
                  <a:ext cx="871340"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5050">
                          <a:lumMod val="75000"/>
                        </a:srgbClr>
                      </a:solidFill>
                      <a:effectLst/>
                      <a:uLnTx/>
                      <a:uFillTx/>
                      <a:latin typeface="Segoe UI"/>
                      <a:ea typeface="+mn-ea"/>
                      <a:cs typeface="+mn-cs"/>
                    </a:rPr>
                    <a:t>SQL DB</a:t>
                  </a:r>
                </a:p>
              </p:txBody>
            </p:sp>
            <p:sp>
              <p:nvSpPr>
                <p:cNvPr id="95" name="Oval 94">
                  <a:extLst>
                    <a:ext uri="{FF2B5EF4-FFF2-40B4-BE49-F238E27FC236}">
                      <a16:creationId xmlns:a16="http://schemas.microsoft.com/office/drawing/2014/main" id="{169A459C-80EC-4794-B2DF-A9896E290C8E}"/>
                    </a:ext>
                  </a:extLst>
                </p:cNvPr>
                <p:cNvSpPr/>
                <p:nvPr/>
              </p:nvSpPr>
              <p:spPr bwMode="auto">
                <a:xfrm>
                  <a:off x="6346375" y="3373589"/>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EB51597D-2DA7-483F-9599-50DD8053D099}"/>
                    </a:ext>
                  </a:extLst>
                </p:cNvPr>
                <p:cNvCxnSpPr>
                  <a:cxnSpLocks/>
                  <a:stCxn id="94" idx="2"/>
                  <a:endCxn id="95" idx="0"/>
                </p:cNvCxnSpPr>
                <p:nvPr/>
              </p:nvCxnSpPr>
              <p:spPr>
                <a:xfrm flipH="1">
                  <a:off x="6460135" y="3177303"/>
                  <a:ext cx="2553" cy="196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896F2FC2-2384-448F-960A-E5B4E744757B}"/>
                    </a:ext>
                  </a:extLst>
                </p:cNvPr>
                <p:cNvGrpSpPr/>
                <p:nvPr/>
              </p:nvGrpSpPr>
              <p:grpSpPr>
                <a:xfrm>
                  <a:off x="5933962" y="1485269"/>
                  <a:ext cx="5269364" cy="2309035"/>
                  <a:chOff x="865588" y="1015189"/>
                  <a:chExt cx="7105249" cy="5754864"/>
                </a:xfrm>
              </p:grpSpPr>
              <p:sp>
                <p:nvSpPr>
                  <p:cNvPr id="102" name="Rectangle 101">
                    <a:extLst>
                      <a:ext uri="{FF2B5EF4-FFF2-40B4-BE49-F238E27FC236}">
                        <a16:creationId xmlns:a16="http://schemas.microsoft.com/office/drawing/2014/main" id="{6CE3C387-31A0-4DB4-94C7-4F7552597CF6}"/>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3" name="Rectangle: Rounded Corners 102">
                    <a:extLst>
                      <a:ext uri="{FF2B5EF4-FFF2-40B4-BE49-F238E27FC236}">
                        <a16:creationId xmlns:a16="http://schemas.microsoft.com/office/drawing/2014/main" id="{8F5BF3B6-538B-4195-BF85-651861D54A3E}"/>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900" b="0" i="0" u="none" strike="noStrike" kern="1200" cap="none" spc="0" normalizeH="0" baseline="0" noProof="0" dirty="0">
                        <a:ln>
                          <a:noFill/>
                        </a:ln>
                        <a:solidFill>
                          <a:srgbClr val="505050"/>
                        </a:solidFill>
                        <a:effectLst/>
                        <a:uLnTx/>
                        <a:uFillTx/>
                        <a:latin typeface="Segoe UI"/>
                        <a:ea typeface="+mn-ea"/>
                        <a:cs typeface="+mn-cs"/>
                      </a:rPr>
                      <a:t>Azure region</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8" name="Cloud 97">
                  <a:extLst>
                    <a:ext uri="{FF2B5EF4-FFF2-40B4-BE49-F238E27FC236}">
                      <a16:creationId xmlns:a16="http://schemas.microsoft.com/office/drawing/2014/main" id="{B398DC67-4EF6-4B4A-8B0D-21D1784BBBAE}"/>
                    </a:ext>
                  </a:extLst>
                </p:cNvPr>
                <p:cNvSpPr/>
                <p:nvPr/>
              </p:nvSpPr>
              <p:spPr bwMode="auto">
                <a:xfrm>
                  <a:off x="8052892" y="2094900"/>
                  <a:ext cx="3026540" cy="1082402"/>
                </a:xfrm>
                <a:prstGeom prst="cloud">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900" b="0" i="0" u="none" strike="noStrike" kern="1200" cap="none" spc="0" normalizeH="0" baseline="0" noProof="0" dirty="0">
                      <a:ln>
                        <a:noFill/>
                      </a:ln>
                      <a:solidFill>
                        <a:srgbClr val="505050"/>
                      </a:solidFill>
                      <a:effectLst/>
                      <a:uLnTx/>
                      <a:uFillTx/>
                      <a:latin typeface="Segoe UI"/>
                      <a:ea typeface="+mn-ea"/>
                      <a:cs typeface="+mn-cs"/>
                    </a:rPr>
                    <a:t>Azure VNet</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9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9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 name="Rectangle 98">
                  <a:extLst>
                    <a:ext uri="{FF2B5EF4-FFF2-40B4-BE49-F238E27FC236}">
                      <a16:creationId xmlns:a16="http://schemas.microsoft.com/office/drawing/2014/main" id="{3B90E0C5-BF5D-4B80-BC5E-151CEB3523B3}"/>
                    </a:ext>
                  </a:extLst>
                </p:cNvPr>
                <p:cNvSpPr/>
                <p:nvPr/>
              </p:nvSpPr>
              <p:spPr bwMode="auto">
                <a:xfrm>
                  <a:off x="7021772" y="2015160"/>
                  <a:ext cx="933708"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505050">
                          <a:lumMod val="75000"/>
                        </a:srgbClr>
                      </a:solidFill>
                      <a:effectLst/>
                      <a:uLnTx/>
                      <a:uFillTx/>
                      <a:latin typeface="Segoe UI"/>
                      <a:ea typeface="+mn-ea"/>
                      <a:cs typeface="+mn-cs"/>
                    </a:rPr>
                    <a:t>App Service</a:t>
                  </a:r>
                </a:p>
              </p:txBody>
            </p:sp>
            <p:sp>
              <p:nvSpPr>
                <p:cNvPr id="100" name="Oval 99">
                  <a:extLst>
                    <a:ext uri="{FF2B5EF4-FFF2-40B4-BE49-F238E27FC236}">
                      <a16:creationId xmlns:a16="http://schemas.microsoft.com/office/drawing/2014/main" id="{D0DC10F6-D482-47EA-A99C-677BFEFCE44C}"/>
                    </a:ext>
                  </a:extLst>
                </p:cNvPr>
                <p:cNvSpPr/>
                <p:nvPr/>
              </p:nvSpPr>
              <p:spPr bwMode="auto">
                <a:xfrm>
                  <a:off x="7368452" y="3394890"/>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101" name="Straight Connector 100">
                  <a:extLst>
                    <a:ext uri="{FF2B5EF4-FFF2-40B4-BE49-F238E27FC236}">
                      <a16:creationId xmlns:a16="http://schemas.microsoft.com/office/drawing/2014/main" id="{A9BC688C-A518-4112-9F82-D685A6CCEAA4}"/>
                    </a:ext>
                  </a:extLst>
                </p:cNvPr>
                <p:cNvCxnSpPr>
                  <a:cxnSpLocks/>
                  <a:stCxn id="99" idx="2"/>
                  <a:endCxn id="100" idx="0"/>
                </p:cNvCxnSpPr>
                <p:nvPr/>
              </p:nvCxnSpPr>
              <p:spPr>
                <a:xfrm flipH="1">
                  <a:off x="7482212" y="3177303"/>
                  <a:ext cx="6414" cy="2175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77">
                <a:extLst>
                  <a:ext uri="{FF2B5EF4-FFF2-40B4-BE49-F238E27FC236}">
                    <a16:creationId xmlns:a16="http://schemas.microsoft.com/office/drawing/2014/main" id="{DAFE1C11-276E-4E58-A0E2-3877E453B759}"/>
                  </a:ext>
                </a:extLst>
              </p:cNvPr>
              <p:cNvSpPr/>
              <p:nvPr/>
            </p:nvSpPr>
            <p:spPr bwMode="auto">
              <a:xfrm>
                <a:off x="8329060" y="3233714"/>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79" name="Rectangle 78">
                <a:extLst>
                  <a:ext uri="{FF2B5EF4-FFF2-40B4-BE49-F238E27FC236}">
                    <a16:creationId xmlns:a16="http://schemas.microsoft.com/office/drawing/2014/main" id="{4D8A4B59-8661-4A82-AC32-EB1F02E5DB84}"/>
                  </a:ext>
                </a:extLst>
              </p:cNvPr>
              <p:cNvSpPr/>
              <p:nvPr/>
            </p:nvSpPr>
            <p:spPr bwMode="auto">
              <a:xfrm>
                <a:off x="9351692" y="3327629"/>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80" name="Rectangle 79">
                <a:extLst>
                  <a:ext uri="{FF2B5EF4-FFF2-40B4-BE49-F238E27FC236}">
                    <a16:creationId xmlns:a16="http://schemas.microsoft.com/office/drawing/2014/main" id="{DD1C8EF5-D3D5-493C-BE86-4BFAB9004FEC}"/>
                  </a:ext>
                </a:extLst>
              </p:cNvPr>
              <p:cNvSpPr/>
              <p:nvPr/>
            </p:nvSpPr>
            <p:spPr bwMode="auto">
              <a:xfrm>
                <a:off x="10374324" y="3077890"/>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82" name="Rectangle 81">
                <a:extLst>
                  <a:ext uri="{FF2B5EF4-FFF2-40B4-BE49-F238E27FC236}">
                    <a16:creationId xmlns:a16="http://schemas.microsoft.com/office/drawing/2014/main" id="{1B723DF3-C164-4116-B7D5-7A413AD824F7}"/>
                  </a:ext>
                </a:extLst>
              </p:cNvPr>
              <p:cNvSpPr/>
              <p:nvPr/>
            </p:nvSpPr>
            <p:spPr bwMode="auto">
              <a:xfrm>
                <a:off x="8329060" y="3908653"/>
                <a:ext cx="827879" cy="478814"/>
              </a:xfrm>
              <a:prstGeom prst="rect">
                <a:avLst/>
              </a:prstGeom>
              <a:solidFill>
                <a:schemeClr val="accent3">
                  <a:lumMod val="20000"/>
                  <a:lumOff val="8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505050">
                        <a:lumMod val="75000"/>
                      </a:srgbClr>
                    </a:solidFill>
                    <a:effectLst/>
                    <a:uLnTx/>
                    <a:uFillTx/>
                    <a:latin typeface="Segoe UI"/>
                    <a:ea typeface="+mn-ea"/>
                    <a:cs typeface="+mn-cs"/>
                  </a:rPr>
                  <a:t>Internet Gateway</a:t>
                </a:r>
              </a:p>
            </p:txBody>
          </p:sp>
          <p:sp>
            <p:nvSpPr>
              <p:cNvPr id="87" name="Oval 86">
                <a:extLst>
                  <a:ext uri="{FF2B5EF4-FFF2-40B4-BE49-F238E27FC236}">
                    <a16:creationId xmlns:a16="http://schemas.microsoft.com/office/drawing/2014/main" id="{85198CD1-4C34-48D2-85B9-6FA72ED91462}"/>
                  </a:ext>
                </a:extLst>
              </p:cNvPr>
              <p:cNvSpPr/>
              <p:nvPr/>
            </p:nvSpPr>
            <p:spPr bwMode="auto">
              <a:xfrm>
                <a:off x="8599267" y="4515955"/>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89" name="Straight Connector 88">
                <a:extLst>
                  <a:ext uri="{FF2B5EF4-FFF2-40B4-BE49-F238E27FC236}">
                    <a16:creationId xmlns:a16="http://schemas.microsoft.com/office/drawing/2014/main" id="{0D8601D7-AAF8-4C95-BEFC-11B16B6FF962}"/>
                  </a:ext>
                </a:extLst>
              </p:cNvPr>
              <p:cNvCxnSpPr>
                <a:cxnSpLocks/>
                <a:stCxn id="82" idx="2"/>
                <a:endCxn id="87" idx="0"/>
              </p:cNvCxnSpPr>
              <p:nvPr/>
            </p:nvCxnSpPr>
            <p:spPr>
              <a:xfrm>
                <a:off x="8743000" y="4387467"/>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576BC0E6-3599-4B66-B9E2-7B5E2B7B9799}"/>
                  </a:ext>
                </a:extLst>
              </p:cNvPr>
              <p:cNvSpPr/>
              <p:nvPr/>
            </p:nvSpPr>
            <p:spPr bwMode="auto">
              <a:xfrm>
                <a:off x="9342548" y="3916927"/>
                <a:ext cx="827879" cy="478814"/>
              </a:xfrm>
              <a:prstGeom prst="rect">
                <a:avLst/>
              </a:prstGeom>
              <a:solidFill>
                <a:schemeClr val="accent4">
                  <a:lumMod val="60000"/>
                  <a:lumOff val="4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505050">
                        <a:lumMod val="75000"/>
                      </a:srgbClr>
                    </a:solidFill>
                    <a:effectLst/>
                    <a:uLnTx/>
                    <a:uFillTx/>
                    <a:latin typeface="Segoe UI"/>
                    <a:ea typeface="+mn-ea"/>
                    <a:cs typeface="+mn-cs"/>
                  </a:rPr>
                  <a:t>VPN</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a:ln>
                      <a:noFill/>
                    </a:ln>
                    <a:solidFill>
                      <a:srgbClr val="505050">
                        <a:lumMod val="75000"/>
                      </a:srgbClr>
                    </a:solidFill>
                    <a:effectLst/>
                    <a:uLnTx/>
                    <a:uFillTx/>
                    <a:latin typeface="Segoe UI"/>
                    <a:ea typeface="+mn-ea"/>
                    <a:cs typeface="+mn-cs"/>
                  </a:rPr>
                  <a:t>Gateway</a:t>
                </a:r>
              </a:p>
            </p:txBody>
          </p:sp>
          <p:sp>
            <p:nvSpPr>
              <p:cNvPr id="92" name="Oval 91">
                <a:extLst>
                  <a:ext uri="{FF2B5EF4-FFF2-40B4-BE49-F238E27FC236}">
                    <a16:creationId xmlns:a16="http://schemas.microsoft.com/office/drawing/2014/main" id="{EDF01DDE-95DE-43AC-873F-6C045A5176D5}"/>
                  </a:ext>
                </a:extLst>
              </p:cNvPr>
              <p:cNvSpPr/>
              <p:nvPr/>
            </p:nvSpPr>
            <p:spPr bwMode="auto">
              <a:xfrm>
                <a:off x="9612755" y="4524229"/>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93" name="Straight Connector 92">
                <a:extLst>
                  <a:ext uri="{FF2B5EF4-FFF2-40B4-BE49-F238E27FC236}">
                    <a16:creationId xmlns:a16="http://schemas.microsoft.com/office/drawing/2014/main" id="{5155A78B-1A9A-4020-A599-749D003CC585}"/>
                  </a:ext>
                </a:extLst>
              </p:cNvPr>
              <p:cNvCxnSpPr>
                <a:cxnSpLocks/>
                <a:stCxn id="90" idx="2"/>
                <a:endCxn id="92" idx="0"/>
              </p:cNvCxnSpPr>
              <p:nvPr/>
            </p:nvCxnSpPr>
            <p:spPr>
              <a:xfrm>
                <a:off x="9756488" y="4395741"/>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2" name="TextBox 111">
              <a:extLst>
                <a:ext uri="{FF2B5EF4-FFF2-40B4-BE49-F238E27FC236}">
                  <a16:creationId xmlns:a16="http://schemas.microsoft.com/office/drawing/2014/main" id="{EA6D19AC-0110-4AD2-B5FD-2A2C38506DFB}"/>
                </a:ext>
              </a:extLst>
            </p:cNvPr>
            <p:cNvSpPr txBox="1"/>
            <p:nvPr/>
          </p:nvSpPr>
          <p:spPr>
            <a:xfrm>
              <a:off x="4824361" y="2150487"/>
              <a:ext cx="2591311" cy="580656"/>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endParaRPr kumimoji="0" lang="it-IT" sz="16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1798260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high-level network architecture</a:t>
            </a:r>
            <a:br>
              <a:rPr lang="en-US" dirty="0"/>
            </a:br>
            <a:r>
              <a:rPr lang="en-US" sz="3200" dirty="0">
                <a:gradFill>
                  <a:gsLst>
                    <a:gs pos="1250">
                      <a:schemeClr val="tx2"/>
                    </a:gs>
                    <a:gs pos="99000">
                      <a:schemeClr val="tx2"/>
                    </a:gs>
                  </a:gsLst>
                  <a:lin ang="5400000" scaled="0"/>
                </a:gradFill>
              </a:rPr>
              <a:t>In review</a:t>
            </a:r>
            <a:endParaRPr lang="en-US" dirty="0"/>
          </a:p>
        </p:txBody>
      </p:sp>
      <p:pic>
        <p:nvPicPr>
          <p:cNvPr id="2" name="Picture 1">
            <a:extLst>
              <a:ext uri="{FF2B5EF4-FFF2-40B4-BE49-F238E27FC236}">
                <a16:creationId xmlns:a16="http://schemas.microsoft.com/office/drawing/2014/main" id="{26DD84EF-05D7-4982-8D26-ADE635788F61}"/>
              </a:ext>
            </a:extLst>
          </p:cNvPr>
          <p:cNvPicPr>
            <a:picLocks noChangeAspect="1"/>
          </p:cNvPicPr>
          <p:nvPr/>
        </p:nvPicPr>
        <p:blipFill>
          <a:blip r:embed="rId3"/>
          <a:stretch>
            <a:fillRect/>
          </a:stretch>
        </p:blipFill>
        <p:spPr>
          <a:xfrm>
            <a:off x="269240" y="1932786"/>
            <a:ext cx="6897104" cy="4127771"/>
          </a:xfrm>
          <a:prstGeom prst="rect">
            <a:avLst/>
          </a:prstGeom>
        </p:spPr>
      </p:pic>
      <p:sp>
        <p:nvSpPr>
          <p:cNvPr id="75" name="Rectangle 74">
            <a:extLst>
              <a:ext uri="{FF2B5EF4-FFF2-40B4-BE49-F238E27FC236}">
                <a16:creationId xmlns:a16="http://schemas.microsoft.com/office/drawing/2014/main" id="{DAF197CF-7A4A-44DD-8883-1C639B009297}"/>
              </a:ext>
            </a:extLst>
          </p:cNvPr>
          <p:cNvSpPr/>
          <p:nvPr/>
        </p:nvSpPr>
        <p:spPr>
          <a:xfrm>
            <a:off x="7789678" y="1356150"/>
            <a:ext cx="4245935" cy="4951572"/>
          </a:xfrm>
          <a:prstGeom prst="rect">
            <a:avLst/>
          </a:prstGeom>
        </p:spPr>
        <p:txBody>
          <a:bodyPr vert="horz" wrap="square" lIns="143428" tIns="89642" rIns="143428" bIns="89642" rtlCol="0">
            <a:spAutoFit/>
          </a:bodyPr>
          <a:lstStyle/>
          <a:p>
            <a:pPr marL="0" marR="0" lvl="0" indent="0" algn="ctr" defTabSz="914367"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Key takeaways</a:t>
            </a: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Azure resources run in datacenter clusters (regions) available in 54 metros worldwide</a:t>
            </a: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A global network privately owned by Microsoft connects all regions with each other and with the public internet</a:t>
            </a: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Azure public services are exposed over public IP addresses belonging to the Microsoft network and are reachable from the internet</a:t>
            </a: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Azure customers can build private network and connect them their corporate networks over internet-based VPNs </a:t>
            </a:r>
          </a:p>
        </p:txBody>
      </p:sp>
    </p:spTree>
    <p:extLst>
      <p:ext uri="{BB962C8B-B14F-4D97-AF65-F5344CB8AC3E}">
        <p14:creationId xmlns:p14="http://schemas.microsoft.com/office/powerpoint/2010/main" val="4214218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107" y="224594"/>
            <a:ext cx="11655840" cy="899537"/>
          </a:xfrm>
        </p:spPr>
        <p:txBody>
          <a:bodyPr/>
          <a:lstStyle/>
          <a:p>
            <a:r>
              <a:rPr lang="en-US" sz="3921" dirty="0">
                <a:solidFill>
                  <a:srgbClr val="0078D7"/>
                </a:solidFill>
              </a:rPr>
              <a:t>Logical layered isolation</a:t>
            </a:r>
          </a:p>
        </p:txBody>
      </p:sp>
      <p:sp>
        <p:nvSpPr>
          <p:cNvPr id="6" name="Rectangle 5">
            <a:extLst>
              <a:ext uri="{FF2B5EF4-FFF2-40B4-BE49-F238E27FC236}">
                <a16:creationId xmlns:a16="http://schemas.microsoft.com/office/drawing/2014/main" id="{36F657D7-0A74-4CE0-98F4-1D645F875881}"/>
              </a:ext>
            </a:extLst>
          </p:cNvPr>
          <p:cNvSpPr/>
          <p:nvPr/>
        </p:nvSpPr>
        <p:spPr>
          <a:xfrm>
            <a:off x="865" y="6185195"/>
            <a:ext cx="12190271" cy="672319"/>
          </a:xfrm>
          <a:prstGeom prst="rect">
            <a:avLst/>
          </a:prstGeom>
          <a:solidFill>
            <a:srgbClr val="0078D7"/>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Ins="448212" rtlCol="0" anchor="ctr"/>
          <a:lstStyle/>
          <a:p>
            <a:pPr algn="r" defTabSz="914225"/>
            <a:r>
              <a:rPr lang="en-US" sz="2353" dirty="0">
                <a:solidFill>
                  <a:prstClr val="white"/>
                </a:solidFill>
                <a:latin typeface="Segoe UI" charset="0"/>
                <a:ea typeface="Segoe UI" charset="0"/>
                <a:cs typeface="Segoe UI" charset="0"/>
              </a:rPr>
              <a:t>…is inherent in Azure design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074" y="919038"/>
            <a:ext cx="9860673" cy="5047725"/>
          </a:xfrm>
          <a:prstGeom prst="rect">
            <a:avLst/>
          </a:prstGeom>
        </p:spPr>
      </p:pic>
    </p:spTree>
    <p:extLst>
      <p:ext uri="{BB962C8B-B14F-4D97-AF65-F5344CB8AC3E}">
        <p14:creationId xmlns:p14="http://schemas.microsoft.com/office/powerpoint/2010/main" val="131479870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0"/>
            <a:ext cx="3076950" cy="6857512"/>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69240" y="354826"/>
            <a:ext cx="2962296" cy="935347"/>
          </a:xfrm>
        </p:spPr>
        <p:txBody>
          <a:bodyPr>
            <a:normAutofit fontScale="90000"/>
          </a:bodyPr>
          <a:lstStyle/>
          <a:p>
            <a:r>
              <a:rPr lang="en-US" sz="4000" dirty="0">
                <a:solidFill>
                  <a:schemeClr val="bg1"/>
                </a:solidFill>
              </a:rPr>
              <a:t>Microsoft Global Network</a:t>
            </a:r>
          </a:p>
        </p:txBody>
      </p:sp>
      <p:sp>
        <p:nvSpPr>
          <p:cNvPr id="2" name="Rectangle 1">
            <a:extLst>
              <a:ext uri="{FF2B5EF4-FFF2-40B4-BE49-F238E27FC236}">
                <a16:creationId xmlns:a16="http://schemas.microsoft.com/office/drawing/2014/main" id="{D46AD1AF-83EA-407A-BA48-B84CCF09C1B6}"/>
              </a:ext>
            </a:extLst>
          </p:cNvPr>
          <p:cNvSpPr/>
          <p:nvPr/>
        </p:nvSpPr>
        <p:spPr>
          <a:xfrm>
            <a:off x="269240" y="2887743"/>
            <a:ext cx="3224212" cy="2431435"/>
          </a:xfrm>
          <a:prstGeom prst="rect">
            <a:avLst/>
          </a:prstGeom>
        </p:spPr>
        <p:txBody>
          <a:bodyPr wrap="square">
            <a:spAutoFit/>
          </a:bodyPr>
          <a:lstStyle/>
          <a:p>
            <a:r>
              <a:rPr lang="en-US" sz="1600" dirty="0">
                <a:solidFill>
                  <a:schemeClr val="bg1"/>
                </a:solidFill>
                <a:latin typeface="Segoe UI Semibold" panose="020B0702040204020203" pitchFamily="34" charset="0"/>
                <a:cs typeface="Segoe UI Semibold" panose="020B0702040204020203" pitchFamily="34" charset="0"/>
              </a:rPr>
              <a:t>One of the largest private</a:t>
            </a:r>
          </a:p>
          <a:p>
            <a:pPr>
              <a:spcAft>
                <a:spcPts val="1200"/>
              </a:spcAft>
            </a:pPr>
            <a:r>
              <a:rPr lang="en-US" sz="1600" dirty="0">
                <a:solidFill>
                  <a:schemeClr val="bg1"/>
                </a:solidFill>
                <a:latin typeface="Segoe UI Semibold" panose="020B0702040204020203" pitchFamily="34" charset="0"/>
                <a:cs typeface="Segoe UI Semibold" panose="020B0702040204020203" pitchFamily="34" charset="0"/>
              </a:rPr>
              <a:t>networks in the world</a:t>
            </a:r>
          </a:p>
          <a:p>
            <a:pPr marL="223520" indent="-223520">
              <a:spcAft>
                <a:spcPts val="1200"/>
              </a:spcAft>
              <a:buFont typeface="Arial" panose="020B0604020202020204" pitchFamily="34" charset="0"/>
              <a:buChar char="•"/>
            </a:pPr>
            <a:r>
              <a:rPr lang="en-US" sz="1400" dirty="0">
                <a:solidFill>
                  <a:schemeClr val="bg1"/>
                </a:solidFill>
              </a:rPr>
              <a:t>8,000+ ISP sessions</a:t>
            </a:r>
            <a:endParaRPr lang="en-US" sz="1400" dirty="0">
              <a:solidFill>
                <a:schemeClr val="bg1"/>
              </a:solidFill>
              <a:cs typeface="Segoe UI Light"/>
            </a:endParaRPr>
          </a:p>
          <a:p>
            <a:pPr marL="223520" indent="-223520">
              <a:spcAft>
                <a:spcPts val="1200"/>
              </a:spcAft>
              <a:buFont typeface="Arial" panose="020B0604020202020204" pitchFamily="34" charset="0"/>
              <a:buChar char="•"/>
            </a:pPr>
            <a:r>
              <a:rPr lang="en-US" sz="1400" dirty="0">
                <a:solidFill>
                  <a:schemeClr val="bg1"/>
                </a:solidFill>
              </a:rPr>
              <a:t>130+ edge sites</a:t>
            </a:r>
            <a:endParaRPr lang="en-US" sz="1400" dirty="0">
              <a:solidFill>
                <a:schemeClr val="bg1"/>
              </a:solidFill>
              <a:cs typeface="Segoe UI Light"/>
            </a:endParaRPr>
          </a:p>
          <a:p>
            <a:pPr marL="223520" indent="-223520">
              <a:spcAft>
                <a:spcPts val="1200"/>
              </a:spcAft>
              <a:buFont typeface="Arial" panose="020B0604020202020204" pitchFamily="34" charset="0"/>
              <a:buChar char="•"/>
            </a:pPr>
            <a:r>
              <a:rPr lang="en-US" sz="1400" dirty="0">
                <a:solidFill>
                  <a:schemeClr val="bg1"/>
                </a:solidFill>
              </a:rPr>
              <a:t>44 ExpressRoute locations</a:t>
            </a:r>
            <a:endParaRPr lang="en-US" sz="1400" dirty="0">
              <a:solidFill>
                <a:schemeClr val="bg1"/>
              </a:solidFill>
              <a:cs typeface="Segoe UI Light"/>
            </a:endParaRPr>
          </a:p>
          <a:p>
            <a:pPr marL="223520" indent="-223520">
              <a:spcAft>
                <a:spcPts val="1200"/>
              </a:spcAft>
              <a:buFont typeface="Arial" panose="020B0604020202020204" pitchFamily="34" charset="0"/>
              <a:buChar char="•"/>
            </a:pPr>
            <a:r>
              <a:rPr lang="en-US" sz="1400" dirty="0">
                <a:solidFill>
                  <a:schemeClr val="bg1"/>
                </a:solidFill>
              </a:rPr>
              <a:t>33,000 miles of lit fiber </a:t>
            </a:r>
            <a:endParaRPr lang="en-US" sz="1400" dirty="0">
              <a:solidFill>
                <a:schemeClr val="bg1"/>
              </a:solidFill>
              <a:cs typeface="Segoe UI Light"/>
            </a:endParaRPr>
          </a:p>
          <a:p>
            <a:pPr marL="223520" indent="-223520">
              <a:spcAft>
                <a:spcPts val="1200"/>
              </a:spcAft>
              <a:buFont typeface="Arial" panose="020B0604020202020204" pitchFamily="34" charset="0"/>
              <a:buChar char="•"/>
            </a:pPr>
            <a:r>
              <a:rPr lang="en-US" sz="1400" dirty="0">
                <a:solidFill>
                  <a:schemeClr val="bg1"/>
                </a:solidFill>
                <a:cs typeface="Segoe UI Light"/>
              </a:rPr>
              <a:t>SDN Managed (SWAN, OLS)</a:t>
            </a:r>
          </a:p>
        </p:txBody>
      </p:sp>
      <p:sp>
        <p:nvSpPr>
          <p:cNvPr id="26" name="Rectangle 25">
            <a:extLst>
              <a:ext uri="{FF2B5EF4-FFF2-40B4-BE49-F238E27FC236}">
                <a16:creationId xmlns:a16="http://schemas.microsoft.com/office/drawing/2014/main" id="{7944863B-760E-4DB8-A75F-86A866BA42B4}"/>
              </a:ext>
            </a:extLst>
          </p:cNvPr>
          <p:cNvSpPr/>
          <p:nvPr/>
        </p:nvSpPr>
        <p:spPr bwMode="auto">
          <a:xfrm>
            <a:off x="269240" y="6345256"/>
            <a:ext cx="3019759" cy="3158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14" rIns="91414" bIns="91414" numCol="1" spcCol="0" rtlCol="0" fromWordArt="0" anchor="ctr" anchorCtr="0" forceAA="0" compatLnSpc="1">
            <a:prstTxWarp prst="textNoShape">
              <a:avLst/>
            </a:prstTxWarp>
            <a:noAutofit/>
          </a:bodyPr>
          <a:lstStyle/>
          <a:p>
            <a:pPr defTabSz="913748" fontAlgn="base">
              <a:spcBef>
                <a:spcPct val="0"/>
              </a:spcBef>
              <a:spcAft>
                <a:spcPct val="0"/>
              </a:spcAft>
              <a:defRPr/>
            </a:pPr>
            <a:r>
              <a:rPr lang="en-US" sz="1400" i="1" kern="0">
                <a:solidFill>
                  <a:schemeClr val="bg1"/>
                </a:solidFill>
                <a:ea typeface="Segoe UI" pitchFamily="34" charset="0"/>
                <a:cs typeface="Segoe UI" pitchFamily="34" charset="0"/>
              </a:rPr>
              <a:t>DCs and Network sites not exhaustive</a:t>
            </a:r>
          </a:p>
        </p:txBody>
      </p:sp>
      <p:grpSp>
        <p:nvGrpSpPr>
          <p:cNvPr id="4" name="Group 3">
            <a:extLst>
              <a:ext uri="{FF2B5EF4-FFF2-40B4-BE49-F238E27FC236}">
                <a16:creationId xmlns:a16="http://schemas.microsoft.com/office/drawing/2014/main" id="{7D4E221C-A46C-40AE-ABE8-F955F082530E}"/>
              </a:ext>
            </a:extLst>
          </p:cNvPr>
          <p:cNvGrpSpPr/>
          <p:nvPr/>
        </p:nvGrpSpPr>
        <p:grpSpPr>
          <a:xfrm>
            <a:off x="3020289" y="555499"/>
            <a:ext cx="9363738" cy="4609205"/>
            <a:chOff x="3429000" y="1048718"/>
            <a:chExt cx="9206915" cy="4473845"/>
          </a:xfrm>
        </p:grpSpPr>
        <p:grpSp>
          <p:nvGrpSpPr>
            <p:cNvPr id="14" name="Group 13">
              <a:extLst>
                <a:ext uri="{FF2B5EF4-FFF2-40B4-BE49-F238E27FC236}">
                  <a16:creationId xmlns:a16="http://schemas.microsoft.com/office/drawing/2014/main" id="{342000D7-7FB5-48A4-B1C7-50D9A775D2C5}"/>
                </a:ext>
              </a:extLst>
            </p:cNvPr>
            <p:cNvGrpSpPr/>
            <p:nvPr/>
          </p:nvGrpSpPr>
          <p:grpSpPr>
            <a:xfrm>
              <a:off x="3429000" y="1048718"/>
              <a:ext cx="9206915" cy="4473845"/>
              <a:chOff x="3429000" y="1048718"/>
              <a:chExt cx="9206915" cy="4473845"/>
            </a:xfrm>
          </p:grpSpPr>
          <p:grpSp>
            <p:nvGrpSpPr>
              <p:cNvPr id="28" name="Group 27">
                <a:extLst>
                  <a:ext uri="{FF2B5EF4-FFF2-40B4-BE49-F238E27FC236}">
                    <a16:creationId xmlns:a16="http://schemas.microsoft.com/office/drawing/2014/main" id="{7EC1F660-9F18-467B-85A8-6F4B176B4B67}"/>
                  </a:ext>
                </a:extLst>
              </p:cNvPr>
              <p:cNvGrpSpPr/>
              <p:nvPr/>
            </p:nvGrpSpPr>
            <p:grpSpPr>
              <a:xfrm>
                <a:off x="3429000" y="1048718"/>
                <a:ext cx="9206915" cy="4473845"/>
                <a:chOff x="291511" y="1044398"/>
                <a:chExt cx="11730895" cy="5700302"/>
              </a:xfrm>
            </p:grpSpPr>
            <p:grpSp>
              <p:nvGrpSpPr>
                <p:cNvPr id="29" name="Group 28">
                  <a:extLst>
                    <a:ext uri="{FF2B5EF4-FFF2-40B4-BE49-F238E27FC236}">
                      <a16:creationId xmlns:a16="http://schemas.microsoft.com/office/drawing/2014/main" id="{296E00F6-4317-4E4E-AE1B-9256D84E3606}"/>
                    </a:ext>
                  </a:extLst>
                </p:cNvPr>
                <p:cNvGrpSpPr/>
                <p:nvPr/>
              </p:nvGrpSpPr>
              <p:grpSpPr>
                <a:xfrm>
                  <a:off x="291511" y="1044398"/>
                  <a:ext cx="11730895" cy="5416104"/>
                  <a:chOff x="291511" y="1044398"/>
                  <a:chExt cx="11730895" cy="5416104"/>
                </a:xfrm>
              </p:grpSpPr>
              <p:pic>
                <p:nvPicPr>
                  <p:cNvPr id="58" name="Picture 57" descr="world map">
                    <a:extLst>
                      <a:ext uri="{FF2B5EF4-FFF2-40B4-BE49-F238E27FC236}">
                        <a16:creationId xmlns:a16="http://schemas.microsoft.com/office/drawing/2014/main" id="{8D6CB14B-807B-43F6-BACF-E781A61C9AA2}"/>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1566"/>
                  <a:stretch/>
                </p:blipFill>
                <p:spPr>
                  <a:xfrm>
                    <a:off x="291511" y="1044398"/>
                    <a:ext cx="11730895" cy="5416104"/>
                  </a:xfrm>
                  <a:prstGeom prst="rect">
                    <a:avLst/>
                  </a:prstGeom>
                  <a:ln w="19050">
                    <a:noFill/>
                  </a:ln>
                </p:spPr>
              </p:pic>
              <p:sp>
                <p:nvSpPr>
                  <p:cNvPr id="59" name="Rectangle 58">
                    <a:extLst>
                      <a:ext uri="{FF2B5EF4-FFF2-40B4-BE49-F238E27FC236}">
                        <a16:creationId xmlns:a16="http://schemas.microsoft.com/office/drawing/2014/main" id="{C22FF48A-AB91-47D9-87E1-0B9D44BFBCF1}"/>
                      </a:ext>
                    </a:extLst>
                  </p:cNvPr>
                  <p:cNvSpPr/>
                  <p:nvPr/>
                </p:nvSpPr>
                <p:spPr bwMode="auto">
                  <a:xfrm>
                    <a:off x="2189041" y="3305112"/>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United States</a:t>
                    </a:r>
                    <a:endParaRPr lang="en-US" sz="686">
                      <a:solidFill>
                        <a:schemeClr val="tx1"/>
                      </a:solidFill>
                    </a:endParaRPr>
                  </a:p>
                </p:txBody>
              </p:sp>
              <p:sp>
                <p:nvSpPr>
                  <p:cNvPr id="60" name="Freeform 8">
                    <a:extLst>
                      <a:ext uri="{FF2B5EF4-FFF2-40B4-BE49-F238E27FC236}">
                        <a16:creationId xmlns:a16="http://schemas.microsoft.com/office/drawing/2014/main" id="{406E2A47-0937-4325-9A07-8512AE9D68CB}"/>
                      </a:ext>
                    </a:extLst>
                  </p:cNvPr>
                  <p:cNvSpPr>
                    <a:spLocks/>
                  </p:cNvSpPr>
                  <p:nvPr/>
                </p:nvSpPr>
                <p:spPr bwMode="auto">
                  <a:xfrm>
                    <a:off x="2032427" y="3447104"/>
                    <a:ext cx="156919" cy="162047"/>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1823 w 10000"/>
                      <a:gd name="connsiteY7" fmla="*/ 2634 h 10000"/>
                      <a:gd name="connsiteX8" fmla="*/ 3019 w 10000"/>
                      <a:gd name="connsiteY8" fmla="*/ 1580 h 10000"/>
                      <a:gd name="connsiteX9" fmla="*/ 3467 w 10000"/>
                      <a:gd name="connsiteY9" fmla="*/ 702 h 10000"/>
                      <a:gd name="connsiteX10" fmla="*/ 4065 w 10000"/>
                      <a:gd name="connsiteY10" fmla="*/ 176 h 10000"/>
                      <a:gd name="connsiteX11" fmla="*/ 5706 w 10000"/>
                      <a:gd name="connsiteY11" fmla="*/ 702 h 10000"/>
                      <a:gd name="connsiteX12" fmla="*/ 6454 w 10000"/>
                      <a:gd name="connsiteY12" fmla="*/ 351 h 10000"/>
                      <a:gd name="connsiteX13" fmla="*/ 9141 w 10000"/>
                      <a:gd name="connsiteY13" fmla="*/ 176 h 10000"/>
                      <a:gd name="connsiteX14" fmla="*/ 9888 w 10000"/>
                      <a:gd name="connsiteY14" fmla="*/ 526 h 10000"/>
                      <a:gd name="connsiteX15" fmla="*/ 9888 w 10000"/>
                      <a:gd name="connsiteY15" fmla="*/ 1405 h 10000"/>
                      <a:gd name="connsiteX16" fmla="*/ 9441 w 10000"/>
                      <a:gd name="connsiteY16" fmla="*/ 2281 h 10000"/>
                      <a:gd name="connsiteX17" fmla="*/ 9292 w 10000"/>
                      <a:gd name="connsiteY17" fmla="*/ 4038 h 10000"/>
                      <a:gd name="connsiteX18" fmla="*/ 8993 w 10000"/>
                      <a:gd name="connsiteY18" fmla="*/ 4914 h 10000"/>
                      <a:gd name="connsiteX19" fmla="*/ 6454 w 10000"/>
                      <a:gd name="connsiteY19" fmla="*/ 8074 h 10000"/>
                      <a:gd name="connsiteX20" fmla="*/ 5407 w 10000"/>
                      <a:gd name="connsiteY20" fmla="*/ 9127 h 10000"/>
                      <a:gd name="connsiteX21" fmla="*/ 5110 w 10000"/>
                      <a:gd name="connsiteY21" fmla="*/ 9654 h 10000"/>
                      <a:gd name="connsiteX22" fmla="*/ 4929 w 10000"/>
                      <a:gd name="connsiteY22" fmla="*/ 9950 h 10000"/>
                      <a:gd name="connsiteX23" fmla="*/ 4160 w 10000"/>
                      <a:gd name="connsiteY23" fmla="*/ 9679 h 10000"/>
                      <a:gd name="connsiteX24" fmla="*/ 2158 w 10000"/>
                      <a:gd name="connsiteY24" fmla="*/ 8856 h 10000"/>
                      <a:gd name="connsiteX25" fmla="*/ 1483 w 10000"/>
                      <a:gd name="connsiteY25" fmla="*/ 8012 h 10000"/>
                      <a:gd name="connsiteX26" fmla="*/ 1207 w 10000"/>
                      <a:gd name="connsiteY26"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019 w 10000"/>
                      <a:gd name="connsiteY7" fmla="*/ 1580 h 10000"/>
                      <a:gd name="connsiteX8" fmla="*/ 3467 w 10000"/>
                      <a:gd name="connsiteY8" fmla="*/ 702 h 10000"/>
                      <a:gd name="connsiteX9" fmla="*/ 4065 w 10000"/>
                      <a:gd name="connsiteY9" fmla="*/ 176 h 10000"/>
                      <a:gd name="connsiteX10" fmla="*/ 5706 w 10000"/>
                      <a:gd name="connsiteY10" fmla="*/ 702 h 10000"/>
                      <a:gd name="connsiteX11" fmla="*/ 6454 w 10000"/>
                      <a:gd name="connsiteY11" fmla="*/ 351 h 10000"/>
                      <a:gd name="connsiteX12" fmla="*/ 9141 w 10000"/>
                      <a:gd name="connsiteY12" fmla="*/ 176 h 10000"/>
                      <a:gd name="connsiteX13" fmla="*/ 9888 w 10000"/>
                      <a:gd name="connsiteY13" fmla="*/ 526 h 10000"/>
                      <a:gd name="connsiteX14" fmla="*/ 9888 w 10000"/>
                      <a:gd name="connsiteY14" fmla="*/ 1405 h 10000"/>
                      <a:gd name="connsiteX15" fmla="*/ 9441 w 10000"/>
                      <a:gd name="connsiteY15" fmla="*/ 2281 h 10000"/>
                      <a:gd name="connsiteX16" fmla="*/ 9292 w 10000"/>
                      <a:gd name="connsiteY16" fmla="*/ 4038 h 10000"/>
                      <a:gd name="connsiteX17" fmla="*/ 8993 w 10000"/>
                      <a:gd name="connsiteY17" fmla="*/ 4914 h 10000"/>
                      <a:gd name="connsiteX18" fmla="*/ 6454 w 10000"/>
                      <a:gd name="connsiteY18" fmla="*/ 8074 h 10000"/>
                      <a:gd name="connsiteX19" fmla="*/ 5407 w 10000"/>
                      <a:gd name="connsiteY19" fmla="*/ 9127 h 10000"/>
                      <a:gd name="connsiteX20" fmla="*/ 5110 w 10000"/>
                      <a:gd name="connsiteY20" fmla="*/ 9654 h 10000"/>
                      <a:gd name="connsiteX21" fmla="*/ 4929 w 10000"/>
                      <a:gd name="connsiteY21" fmla="*/ 9950 h 10000"/>
                      <a:gd name="connsiteX22" fmla="*/ 4160 w 10000"/>
                      <a:gd name="connsiteY22" fmla="*/ 9679 h 10000"/>
                      <a:gd name="connsiteX23" fmla="*/ 2158 w 10000"/>
                      <a:gd name="connsiteY23" fmla="*/ 8856 h 10000"/>
                      <a:gd name="connsiteX24" fmla="*/ 1483 w 10000"/>
                      <a:gd name="connsiteY24" fmla="*/ 8012 h 10000"/>
                      <a:gd name="connsiteX25" fmla="*/ 1207 w 10000"/>
                      <a:gd name="connsiteY25"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5706 w 10000"/>
                      <a:gd name="connsiteY9" fmla="*/ 702 h 10000"/>
                      <a:gd name="connsiteX10" fmla="*/ 6454 w 10000"/>
                      <a:gd name="connsiteY10" fmla="*/ 351 h 10000"/>
                      <a:gd name="connsiteX11" fmla="*/ 9141 w 10000"/>
                      <a:gd name="connsiteY11" fmla="*/ 176 h 10000"/>
                      <a:gd name="connsiteX12" fmla="*/ 9888 w 10000"/>
                      <a:gd name="connsiteY12" fmla="*/ 526 h 10000"/>
                      <a:gd name="connsiteX13" fmla="*/ 9888 w 10000"/>
                      <a:gd name="connsiteY13" fmla="*/ 1405 h 10000"/>
                      <a:gd name="connsiteX14" fmla="*/ 9441 w 10000"/>
                      <a:gd name="connsiteY14" fmla="*/ 2281 h 10000"/>
                      <a:gd name="connsiteX15" fmla="*/ 9292 w 10000"/>
                      <a:gd name="connsiteY15" fmla="*/ 4038 h 10000"/>
                      <a:gd name="connsiteX16" fmla="*/ 8993 w 10000"/>
                      <a:gd name="connsiteY16" fmla="*/ 4914 h 10000"/>
                      <a:gd name="connsiteX17" fmla="*/ 6454 w 10000"/>
                      <a:gd name="connsiteY17" fmla="*/ 8074 h 10000"/>
                      <a:gd name="connsiteX18" fmla="*/ 5407 w 10000"/>
                      <a:gd name="connsiteY18" fmla="*/ 9127 h 10000"/>
                      <a:gd name="connsiteX19" fmla="*/ 5110 w 10000"/>
                      <a:gd name="connsiteY19" fmla="*/ 9654 h 10000"/>
                      <a:gd name="connsiteX20" fmla="*/ 4929 w 10000"/>
                      <a:gd name="connsiteY20" fmla="*/ 9950 h 10000"/>
                      <a:gd name="connsiteX21" fmla="*/ 4160 w 10000"/>
                      <a:gd name="connsiteY21" fmla="*/ 9679 h 10000"/>
                      <a:gd name="connsiteX22" fmla="*/ 2158 w 10000"/>
                      <a:gd name="connsiteY22" fmla="*/ 8856 h 10000"/>
                      <a:gd name="connsiteX23" fmla="*/ 1483 w 10000"/>
                      <a:gd name="connsiteY23" fmla="*/ 8012 h 10000"/>
                      <a:gd name="connsiteX24" fmla="*/ 1207 w 10000"/>
                      <a:gd name="connsiteY24"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6454 w 10000"/>
                      <a:gd name="connsiteY9" fmla="*/ 351 h 10000"/>
                      <a:gd name="connsiteX10" fmla="*/ 9141 w 10000"/>
                      <a:gd name="connsiteY10" fmla="*/ 176 h 10000"/>
                      <a:gd name="connsiteX11" fmla="*/ 9888 w 10000"/>
                      <a:gd name="connsiteY11" fmla="*/ 526 h 10000"/>
                      <a:gd name="connsiteX12" fmla="*/ 9888 w 10000"/>
                      <a:gd name="connsiteY12" fmla="*/ 1405 h 10000"/>
                      <a:gd name="connsiteX13" fmla="*/ 9441 w 10000"/>
                      <a:gd name="connsiteY13" fmla="*/ 2281 h 10000"/>
                      <a:gd name="connsiteX14" fmla="*/ 9292 w 10000"/>
                      <a:gd name="connsiteY14" fmla="*/ 4038 h 10000"/>
                      <a:gd name="connsiteX15" fmla="*/ 8993 w 10000"/>
                      <a:gd name="connsiteY15" fmla="*/ 4914 h 10000"/>
                      <a:gd name="connsiteX16" fmla="*/ 6454 w 10000"/>
                      <a:gd name="connsiteY16" fmla="*/ 8074 h 10000"/>
                      <a:gd name="connsiteX17" fmla="*/ 5407 w 10000"/>
                      <a:gd name="connsiteY17" fmla="*/ 9127 h 10000"/>
                      <a:gd name="connsiteX18" fmla="*/ 5110 w 10000"/>
                      <a:gd name="connsiteY18" fmla="*/ 9654 h 10000"/>
                      <a:gd name="connsiteX19" fmla="*/ 4929 w 10000"/>
                      <a:gd name="connsiteY19" fmla="*/ 9950 h 10000"/>
                      <a:gd name="connsiteX20" fmla="*/ 4160 w 10000"/>
                      <a:gd name="connsiteY20" fmla="*/ 9679 h 10000"/>
                      <a:gd name="connsiteX21" fmla="*/ 2158 w 10000"/>
                      <a:gd name="connsiteY21" fmla="*/ 8856 h 10000"/>
                      <a:gd name="connsiteX22" fmla="*/ 1483 w 10000"/>
                      <a:gd name="connsiteY22" fmla="*/ 8012 h 10000"/>
                      <a:gd name="connsiteX23" fmla="*/ 1207 w 10000"/>
                      <a:gd name="connsiteY23" fmla="*/ 7790 h 10000"/>
                      <a:gd name="connsiteX0" fmla="*/ 1207 w 9892"/>
                      <a:gd name="connsiteY0" fmla="*/ 7790 h 10000"/>
                      <a:gd name="connsiteX1" fmla="*/ 2209 w 9892"/>
                      <a:gd name="connsiteY1" fmla="*/ 7169 h 10000"/>
                      <a:gd name="connsiteX2" fmla="*/ 2073 w 9892"/>
                      <a:gd name="connsiteY2" fmla="*/ 6007 h 10000"/>
                      <a:gd name="connsiteX3" fmla="*/ 1258 w 9892"/>
                      <a:gd name="connsiteY3" fmla="*/ 4927 h 10000"/>
                      <a:gd name="connsiteX4" fmla="*/ 780 w 9892"/>
                      <a:gd name="connsiteY4" fmla="*/ 4213 h 10000"/>
                      <a:gd name="connsiteX5" fmla="*/ 66 w 9892"/>
                      <a:gd name="connsiteY5" fmla="*/ 3606 h 10000"/>
                      <a:gd name="connsiteX6" fmla="*/ 289 w 9892"/>
                      <a:gd name="connsiteY6" fmla="*/ 3809 h 10000"/>
                      <a:gd name="connsiteX7" fmla="*/ 3467 w 9892"/>
                      <a:gd name="connsiteY7" fmla="*/ 702 h 10000"/>
                      <a:gd name="connsiteX8" fmla="*/ 4065 w 9892"/>
                      <a:gd name="connsiteY8" fmla="*/ 176 h 10000"/>
                      <a:gd name="connsiteX9" fmla="*/ 6454 w 9892"/>
                      <a:gd name="connsiteY9" fmla="*/ 351 h 10000"/>
                      <a:gd name="connsiteX10" fmla="*/ 9141 w 9892"/>
                      <a:gd name="connsiteY10" fmla="*/ 176 h 10000"/>
                      <a:gd name="connsiteX11" fmla="*/ 9888 w 9892"/>
                      <a:gd name="connsiteY11" fmla="*/ 526 h 10000"/>
                      <a:gd name="connsiteX12" fmla="*/ 9441 w 9892"/>
                      <a:gd name="connsiteY12" fmla="*/ 2281 h 10000"/>
                      <a:gd name="connsiteX13" fmla="*/ 9292 w 9892"/>
                      <a:gd name="connsiteY13" fmla="*/ 4038 h 10000"/>
                      <a:gd name="connsiteX14" fmla="*/ 8993 w 9892"/>
                      <a:gd name="connsiteY14" fmla="*/ 4914 h 10000"/>
                      <a:gd name="connsiteX15" fmla="*/ 6454 w 9892"/>
                      <a:gd name="connsiteY15" fmla="*/ 8074 h 10000"/>
                      <a:gd name="connsiteX16" fmla="*/ 5407 w 9892"/>
                      <a:gd name="connsiteY16" fmla="*/ 9127 h 10000"/>
                      <a:gd name="connsiteX17" fmla="*/ 5110 w 9892"/>
                      <a:gd name="connsiteY17" fmla="*/ 9654 h 10000"/>
                      <a:gd name="connsiteX18" fmla="*/ 4929 w 9892"/>
                      <a:gd name="connsiteY18" fmla="*/ 9950 h 10000"/>
                      <a:gd name="connsiteX19" fmla="*/ 4160 w 9892"/>
                      <a:gd name="connsiteY19" fmla="*/ 9679 h 10000"/>
                      <a:gd name="connsiteX20" fmla="*/ 2158 w 9892"/>
                      <a:gd name="connsiteY20" fmla="*/ 8856 h 10000"/>
                      <a:gd name="connsiteX21" fmla="*/ 1483 w 9892"/>
                      <a:gd name="connsiteY21" fmla="*/ 8012 h 10000"/>
                      <a:gd name="connsiteX22" fmla="*/ 1207 w 9892"/>
                      <a:gd name="connsiteY22"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9393 w 10000"/>
                      <a:gd name="connsiteY13" fmla="*/ 4038 h 10000"/>
                      <a:gd name="connsiteX14" fmla="*/ 6524 w 10000"/>
                      <a:gd name="connsiteY14" fmla="*/ 8074 h 10000"/>
                      <a:gd name="connsiteX15" fmla="*/ 5466 w 10000"/>
                      <a:gd name="connsiteY15" fmla="*/ 9127 h 10000"/>
                      <a:gd name="connsiteX16" fmla="*/ 5166 w 10000"/>
                      <a:gd name="connsiteY16" fmla="*/ 9654 h 10000"/>
                      <a:gd name="connsiteX17" fmla="*/ 4983 w 10000"/>
                      <a:gd name="connsiteY17" fmla="*/ 9950 h 10000"/>
                      <a:gd name="connsiteX18" fmla="*/ 4205 w 10000"/>
                      <a:gd name="connsiteY18" fmla="*/ 9679 h 10000"/>
                      <a:gd name="connsiteX19" fmla="*/ 2182 w 10000"/>
                      <a:gd name="connsiteY19" fmla="*/ 8856 h 10000"/>
                      <a:gd name="connsiteX20" fmla="*/ 1499 w 10000"/>
                      <a:gd name="connsiteY20" fmla="*/ 8012 h 10000"/>
                      <a:gd name="connsiteX21" fmla="*/ 1220 w 10000"/>
                      <a:gd name="connsiteY21"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6524 w 10000"/>
                      <a:gd name="connsiteY13" fmla="*/ 8074 h 10000"/>
                      <a:gd name="connsiteX14" fmla="*/ 5466 w 10000"/>
                      <a:gd name="connsiteY14" fmla="*/ 9127 h 10000"/>
                      <a:gd name="connsiteX15" fmla="*/ 5166 w 10000"/>
                      <a:gd name="connsiteY15" fmla="*/ 9654 h 10000"/>
                      <a:gd name="connsiteX16" fmla="*/ 4983 w 10000"/>
                      <a:gd name="connsiteY16" fmla="*/ 9950 h 10000"/>
                      <a:gd name="connsiteX17" fmla="*/ 4205 w 10000"/>
                      <a:gd name="connsiteY17" fmla="*/ 9679 h 10000"/>
                      <a:gd name="connsiteX18" fmla="*/ 2182 w 10000"/>
                      <a:gd name="connsiteY18" fmla="*/ 8856 h 10000"/>
                      <a:gd name="connsiteX19" fmla="*/ 1499 w 10000"/>
                      <a:gd name="connsiteY19" fmla="*/ 8012 h 10000"/>
                      <a:gd name="connsiteX20" fmla="*/ 1220 w 10000"/>
                      <a:gd name="connsiteY20" fmla="*/ 7790 h 10000"/>
                      <a:gd name="connsiteX0" fmla="*/ 1220 w 9996"/>
                      <a:gd name="connsiteY0" fmla="*/ 7790 h 10000"/>
                      <a:gd name="connsiteX1" fmla="*/ 2233 w 9996"/>
                      <a:gd name="connsiteY1" fmla="*/ 7169 h 10000"/>
                      <a:gd name="connsiteX2" fmla="*/ 2096 w 9996"/>
                      <a:gd name="connsiteY2" fmla="*/ 6007 h 10000"/>
                      <a:gd name="connsiteX3" fmla="*/ 1272 w 9996"/>
                      <a:gd name="connsiteY3" fmla="*/ 4927 h 10000"/>
                      <a:gd name="connsiteX4" fmla="*/ 789 w 9996"/>
                      <a:gd name="connsiteY4" fmla="*/ 4213 h 10000"/>
                      <a:gd name="connsiteX5" fmla="*/ 67 w 9996"/>
                      <a:gd name="connsiteY5" fmla="*/ 3606 h 10000"/>
                      <a:gd name="connsiteX6" fmla="*/ 292 w 9996"/>
                      <a:gd name="connsiteY6" fmla="*/ 3809 h 10000"/>
                      <a:gd name="connsiteX7" fmla="*/ 3505 w 9996"/>
                      <a:gd name="connsiteY7" fmla="*/ 702 h 10000"/>
                      <a:gd name="connsiteX8" fmla="*/ 4109 w 9996"/>
                      <a:gd name="connsiteY8" fmla="*/ 176 h 10000"/>
                      <a:gd name="connsiteX9" fmla="*/ 6524 w 9996"/>
                      <a:gd name="connsiteY9" fmla="*/ 351 h 10000"/>
                      <a:gd name="connsiteX10" fmla="*/ 9241 w 9996"/>
                      <a:gd name="connsiteY10" fmla="*/ 176 h 10000"/>
                      <a:gd name="connsiteX11" fmla="*/ 9996 w 9996"/>
                      <a:gd name="connsiteY11" fmla="*/ 526 h 10000"/>
                      <a:gd name="connsiteX12" fmla="*/ 6524 w 9996"/>
                      <a:gd name="connsiteY12" fmla="*/ 8074 h 10000"/>
                      <a:gd name="connsiteX13" fmla="*/ 5466 w 9996"/>
                      <a:gd name="connsiteY13" fmla="*/ 9127 h 10000"/>
                      <a:gd name="connsiteX14" fmla="*/ 5166 w 9996"/>
                      <a:gd name="connsiteY14" fmla="*/ 9654 h 10000"/>
                      <a:gd name="connsiteX15" fmla="*/ 4983 w 9996"/>
                      <a:gd name="connsiteY15" fmla="*/ 9950 h 10000"/>
                      <a:gd name="connsiteX16" fmla="*/ 4205 w 9996"/>
                      <a:gd name="connsiteY16" fmla="*/ 9679 h 10000"/>
                      <a:gd name="connsiteX17" fmla="*/ 2182 w 9996"/>
                      <a:gd name="connsiteY17" fmla="*/ 8856 h 10000"/>
                      <a:gd name="connsiteX18" fmla="*/ 1499 w 9996"/>
                      <a:gd name="connsiteY18" fmla="*/ 8012 h 10000"/>
                      <a:gd name="connsiteX19" fmla="*/ 1220 w 9996"/>
                      <a:gd name="connsiteY19" fmla="*/ 7790 h 10000"/>
                      <a:gd name="connsiteX0" fmla="*/ 1220 w 9245"/>
                      <a:gd name="connsiteY0" fmla="*/ 7790 h 10000"/>
                      <a:gd name="connsiteX1" fmla="*/ 2234 w 9245"/>
                      <a:gd name="connsiteY1" fmla="*/ 7169 h 10000"/>
                      <a:gd name="connsiteX2" fmla="*/ 2097 w 9245"/>
                      <a:gd name="connsiteY2" fmla="*/ 6007 h 10000"/>
                      <a:gd name="connsiteX3" fmla="*/ 1273 w 9245"/>
                      <a:gd name="connsiteY3" fmla="*/ 4927 h 10000"/>
                      <a:gd name="connsiteX4" fmla="*/ 789 w 9245"/>
                      <a:gd name="connsiteY4" fmla="*/ 4213 h 10000"/>
                      <a:gd name="connsiteX5" fmla="*/ 67 w 9245"/>
                      <a:gd name="connsiteY5" fmla="*/ 3606 h 10000"/>
                      <a:gd name="connsiteX6" fmla="*/ 292 w 9245"/>
                      <a:gd name="connsiteY6" fmla="*/ 3809 h 10000"/>
                      <a:gd name="connsiteX7" fmla="*/ 3506 w 9245"/>
                      <a:gd name="connsiteY7" fmla="*/ 702 h 10000"/>
                      <a:gd name="connsiteX8" fmla="*/ 4111 w 9245"/>
                      <a:gd name="connsiteY8" fmla="*/ 176 h 10000"/>
                      <a:gd name="connsiteX9" fmla="*/ 6527 w 9245"/>
                      <a:gd name="connsiteY9" fmla="*/ 351 h 10000"/>
                      <a:gd name="connsiteX10" fmla="*/ 9245 w 9245"/>
                      <a:gd name="connsiteY10" fmla="*/ 176 h 10000"/>
                      <a:gd name="connsiteX11" fmla="*/ 6527 w 9245"/>
                      <a:gd name="connsiteY11" fmla="*/ 8074 h 10000"/>
                      <a:gd name="connsiteX12" fmla="*/ 5468 w 9245"/>
                      <a:gd name="connsiteY12" fmla="*/ 9127 h 10000"/>
                      <a:gd name="connsiteX13" fmla="*/ 5168 w 9245"/>
                      <a:gd name="connsiteY13" fmla="*/ 9654 h 10000"/>
                      <a:gd name="connsiteX14" fmla="*/ 4985 w 9245"/>
                      <a:gd name="connsiteY14" fmla="*/ 9950 h 10000"/>
                      <a:gd name="connsiteX15" fmla="*/ 4207 w 9245"/>
                      <a:gd name="connsiteY15" fmla="*/ 9679 h 10000"/>
                      <a:gd name="connsiteX16" fmla="*/ 2183 w 9245"/>
                      <a:gd name="connsiteY16" fmla="*/ 8856 h 10000"/>
                      <a:gd name="connsiteX17" fmla="*/ 1500 w 9245"/>
                      <a:gd name="connsiteY17" fmla="*/ 8012 h 10000"/>
                      <a:gd name="connsiteX18" fmla="*/ 1220 w 9245"/>
                      <a:gd name="connsiteY18" fmla="*/ 7790 h 10000"/>
                      <a:gd name="connsiteX0" fmla="*/ 1320 w 10000"/>
                      <a:gd name="connsiteY0" fmla="*/ 8218 h 10428"/>
                      <a:gd name="connsiteX1" fmla="*/ 2416 w 10000"/>
                      <a:gd name="connsiteY1" fmla="*/ 7597 h 10428"/>
                      <a:gd name="connsiteX2" fmla="*/ 2268 w 10000"/>
                      <a:gd name="connsiteY2" fmla="*/ 6435 h 10428"/>
                      <a:gd name="connsiteX3" fmla="*/ 1377 w 10000"/>
                      <a:gd name="connsiteY3" fmla="*/ 5355 h 10428"/>
                      <a:gd name="connsiteX4" fmla="*/ 853 w 10000"/>
                      <a:gd name="connsiteY4" fmla="*/ 4641 h 10428"/>
                      <a:gd name="connsiteX5" fmla="*/ 72 w 10000"/>
                      <a:gd name="connsiteY5" fmla="*/ 4034 h 10428"/>
                      <a:gd name="connsiteX6" fmla="*/ 316 w 10000"/>
                      <a:gd name="connsiteY6" fmla="*/ 4237 h 10428"/>
                      <a:gd name="connsiteX7" fmla="*/ 3792 w 10000"/>
                      <a:gd name="connsiteY7" fmla="*/ 1130 h 10428"/>
                      <a:gd name="connsiteX8" fmla="*/ 4447 w 10000"/>
                      <a:gd name="connsiteY8" fmla="*/ 604 h 10428"/>
                      <a:gd name="connsiteX9" fmla="*/ 10000 w 10000"/>
                      <a:gd name="connsiteY9" fmla="*/ 604 h 10428"/>
                      <a:gd name="connsiteX10" fmla="*/ 7060 w 10000"/>
                      <a:gd name="connsiteY10" fmla="*/ 8502 h 10428"/>
                      <a:gd name="connsiteX11" fmla="*/ 5915 w 10000"/>
                      <a:gd name="connsiteY11" fmla="*/ 9555 h 10428"/>
                      <a:gd name="connsiteX12" fmla="*/ 5590 w 10000"/>
                      <a:gd name="connsiteY12" fmla="*/ 10082 h 10428"/>
                      <a:gd name="connsiteX13" fmla="*/ 5392 w 10000"/>
                      <a:gd name="connsiteY13" fmla="*/ 10378 h 10428"/>
                      <a:gd name="connsiteX14" fmla="*/ 4551 w 10000"/>
                      <a:gd name="connsiteY14" fmla="*/ 10107 h 10428"/>
                      <a:gd name="connsiteX15" fmla="*/ 2361 w 10000"/>
                      <a:gd name="connsiteY15" fmla="*/ 9284 h 10428"/>
                      <a:gd name="connsiteX16" fmla="*/ 1622 w 10000"/>
                      <a:gd name="connsiteY16" fmla="*/ 8440 h 10428"/>
                      <a:gd name="connsiteX17" fmla="*/ 1320 w 10000"/>
                      <a:gd name="connsiteY17" fmla="*/ 8218 h 10428"/>
                      <a:gd name="connsiteX0" fmla="*/ 1320 w 7060"/>
                      <a:gd name="connsiteY0" fmla="*/ 7614 h 9824"/>
                      <a:gd name="connsiteX1" fmla="*/ 2416 w 7060"/>
                      <a:gd name="connsiteY1" fmla="*/ 6993 h 9824"/>
                      <a:gd name="connsiteX2" fmla="*/ 2268 w 7060"/>
                      <a:gd name="connsiteY2" fmla="*/ 5831 h 9824"/>
                      <a:gd name="connsiteX3" fmla="*/ 1377 w 7060"/>
                      <a:gd name="connsiteY3" fmla="*/ 4751 h 9824"/>
                      <a:gd name="connsiteX4" fmla="*/ 853 w 7060"/>
                      <a:gd name="connsiteY4" fmla="*/ 4037 h 9824"/>
                      <a:gd name="connsiteX5" fmla="*/ 72 w 7060"/>
                      <a:gd name="connsiteY5" fmla="*/ 3430 h 9824"/>
                      <a:gd name="connsiteX6" fmla="*/ 316 w 7060"/>
                      <a:gd name="connsiteY6" fmla="*/ 3633 h 9824"/>
                      <a:gd name="connsiteX7" fmla="*/ 3792 w 7060"/>
                      <a:gd name="connsiteY7" fmla="*/ 526 h 9824"/>
                      <a:gd name="connsiteX8" fmla="*/ 4447 w 7060"/>
                      <a:gd name="connsiteY8" fmla="*/ 0 h 9824"/>
                      <a:gd name="connsiteX9" fmla="*/ 7060 w 7060"/>
                      <a:gd name="connsiteY9" fmla="*/ 7898 h 9824"/>
                      <a:gd name="connsiteX10" fmla="*/ 5915 w 7060"/>
                      <a:gd name="connsiteY10" fmla="*/ 8951 h 9824"/>
                      <a:gd name="connsiteX11" fmla="*/ 5590 w 7060"/>
                      <a:gd name="connsiteY11" fmla="*/ 9478 h 9824"/>
                      <a:gd name="connsiteX12" fmla="*/ 5392 w 7060"/>
                      <a:gd name="connsiteY12" fmla="*/ 9774 h 9824"/>
                      <a:gd name="connsiteX13" fmla="*/ 4551 w 7060"/>
                      <a:gd name="connsiteY13" fmla="*/ 9503 h 9824"/>
                      <a:gd name="connsiteX14" fmla="*/ 2361 w 7060"/>
                      <a:gd name="connsiteY14" fmla="*/ 8680 h 9824"/>
                      <a:gd name="connsiteX15" fmla="*/ 1622 w 7060"/>
                      <a:gd name="connsiteY15" fmla="*/ 7836 h 9824"/>
                      <a:gd name="connsiteX16" fmla="*/ 1320 w 7060"/>
                      <a:gd name="connsiteY16" fmla="*/ 7614 h 9824"/>
                      <a:gd name="connsiteX0" fmla="*/ 1869 w 9999"/>
                      <a:gd name="connsiteY0" fmla="*/ 7215 h 9464"/>
                      <a:gd name="connsiteX1" fmla="*/ 3421 w 9999"/>
                      <a:gd name="connsiteY1" fmla="*/ 6583 h 9464"/>
                      <a:gd name="connsiteX2" fmla="*/ 3211 w 9999"/>
                      <a:gd name="connsiteY2" fmla="*/ 5400 h 9464"/>
                      <a:gd name="connsiteX3" fmla="*/ 1949 w 9999"/>
                      <a:gd name="connsiteY3" fmla="*/ 4301 h 9464"/>
                      <a:gd name="connsiteX4" fmla="*/ 1207 w 9999"/>
                      <a:gd name="connsiteY4" fmla="*/ 3574 h 9464"/>
                      <a:gd name="connsiteX5" fmla="*/ 101 w 9999"/>
                      <a:gd name="connsiteY5" fmla="*/ 2956 h 9464"/>
                      <a:gd name="connsiteX6" fmla="*/ 447 w 9999"/>
                      <a:gd name="connsiteY6" fmla="*/ 3163 h 9464"/>
                      <a:gd name="connsiteX7" fmla="*/ 5370 w 9999"/>
                      <a:gd name="connsiteY7" fmla="*/ 0 h 9464"/>
                      <a:gd name="connsiteX8" fmla="*/ 9999 w 9999"/>
                      <a:gd name="connsiteY8" fmla="*/ 7504 h 9464"/>
                      <a:gd name="connsiteX9" fmla="*/ 8377 w 9999"/>
                      <a:gd name="connsiteY9" fmla="*/ 8576 h 9464"/>
                      <a:gd name="connsiteX10" fmla="*/ 7917 w 9999"/>
                      <a:gd name="connsiteY10" fmla="*/ 9113 h 9464"/>
                      <a:gd name="connsiteX11" fmla="*/ 7636 w 9999"/>
                      <a:gd name="connsiteY11" fmla="*/ 9414 h 9464"/>
                      <a:gd name="connsiteX12" fmla="*/ 6445 w 9999"/>
                      <a:gd name="connsiteY12" fmla="*/ 9138 h 9464"/>
                      <a:gd name="connsiteX13" fmla="*/ 3343 w 9999"/>
                      <a:gd name="connsiteY13" fmla="*/ 8301 h 9464"/>
                      <a:gd name="connsiteX14" fmla="*/ 2296 w 9999"/>
                      <a:gd name="connsiteY14" fmla="*/ 7441 h 9464"/>
                      <a:gd name="connsiteX15" fmla="*/ 1869 w 9999"/>
                      <a:gd name="connsiteY15" fmla="*/ 7215 h 9464"/>
                      <a:gd name="connsiteX0" fmla="*/ 1869 w 10000"/>
                      <a:gd name="connsiteY0" fmla="*/ 4551 h 6927"/>
                      <a:gd name="connsiteX1" fmla="*/ 3421 w 10000"/>
                      <a:gd name="connsiteY1" fmla="*/ 3883 h 6927"/>
                      <a:gd name="connsiteX2" fmla="*/ 3211 w 10000"/>
                      <a:gd name="connsiteY2" fmla="*/ 2633 h 6927"/>
                      <a:gd name="connsiteX3" fmla="*/ 1949 w 10000"/>
                      <a:gd name="connsiteY3" fmla="*/ 1472 h 6927"/>
                      <a:gd name="connsiteX4" fmla="*/ 1207 w 10000"/>
                      <a:gd name="connsiteY4" fmla="*/ 703 h 6927"/>
                      <a:gd name="connsiteX5" fmla="*/ 101 w 10000"/>
                      <a:gd name="connsiteY5" fmla="*/ 50 h 6927"/>
                      <a:gd name="connsiteX6" fmla="*/ 447 w 10000"/>
                      <a:gd name="connsiteY6" fmla="*/ 269 h 6927"/>
                      <a:gd name="connsiteX7" fmla="*/ 10000 w 10000"/>
                      <a:gd name="connsiteY7" fmla="*/ 4856 h 6927"/>
                      <a:gd name="connsiteX8" fmla="*/ 8378 w 10000"/>
                      <a:gd name="connsiteY8" fmla="*/ 5989 h 6927"/>
                      <a:gd name="connsiteX9" fmla="*/ 7918 w 10000"/>
                      <a:gd name="connsiteY9" fmla="*/ 6556 h 6927"/>
                      <a:gd name="connsiteX10" fmla="*/ 7637 w 10000"/>
                      <a:gd name="connsiteY10" fmla="*/ 6874 h 6927"/>
                      <a:gd name="connsiteX11" fmla="*/ 6446 w 10000"/>
                      <a:gd name="connsiteY11" fmla="*/ 6583 h 6927"/>
                      <a:gd name="connsiteX12" fmla="*/ 3343 w 10000"/>
                      <a:gd name="connsiteY12" fmla="*/ 5698 h 6927"/>
                      <a:gd name="connsiteX13" fmla="*/ 2296 w 10000"/>
                      <a:gd name="connsiteY13" fmla="*/ 4789 h 6927"/>
                      <a:gd name="connsiteX14" fmla="*/ 1869 w 10000"/>
                      <a:gd name="connsiteY14" fmla="*/ 4551 h 6927"/>
                      <a:gd name="connsiteX0" fmla="*/ 1869 w 8378"/>
                      <a:gd name="connsiteY0" fmla="*/ 6570 h 10000"/>
                      <a:gd name="connsiteX1" fmla="*/ 3421 w 8378"/>
                      <a:gd name="connsiteY1" fmla="*/ 5606 h 10000"/>
                      <a:gd name="connsiteX2" fmla="*/ 3211 w 8378"/>
                      <a:gd name="connsiteY2" fmla="*/ 3801 h 10000"/>
                      <a:gd name="connsiteX3" fmla="*/ 1949 w 8378"/>
                      <a:gd name="connsiteY3" fmla="*/ 2125 h 10000"/>
                      <a:gd name="connsiteX4" fmla="*/ 1207 w 8378"/>
                      <a:gd name="connsiteY4" fmla="*/ 1015 h 10000"/>
                      <a:gd name="connsiteX5" fmla="*/ 101 w 8378"/>
                      <a:gd name="connsiteY5" fmla="*/ 72 h 10000"/>
                      <a:gd name="connsiteX6" fmla="*/ 447 w 8378"/>
                      <a:gd name="connsiteY6" fmla="*/ 388 h 10000"/>
                      <a:gd name="connsiteX7" fmla="*/ 8378 w 8378"/>
                      <a:gd name="connsiteY7" fmla="*/ 8646 h 10000"/>
                      <a:gd name="connsiteX8" fmla="*/ 7918 w 8378"/>
                      <a:gd name="connsiteY8" fmla="*/ 9464 h 10000"/>
                      <a:gd name="connsiteX9" fmla="*/ 7637 w 8378"/>
                      <a:gd name="connsiteY9" fmla="*/ 9923 h 10000"/>
                      <a:gd name="connsiteX10" fmla="*/ 6446 w 8378"/>
                      <a:gd name="connsiteY10" fmla="*/ 9503 h 10000"/>
                      <a:gd name="connsiteX11" fmla="*/ 3343 w 8378"/>
                      <a:gd name="connsiteY11" fmla="*/ 8226 h 10000"/>
                      <a:gd name="connsiteX12" fmla="*/ 2296 w 8378"/>
                      <a:gd name="connsiteY12" fmla="*/ 6914 h 10000"/>
                      <a:gd name="connsiteX13" fmla="*/ 1869 w 8378"/>
                      <a:gd name="connsiteY13" fmla="*/ 6570 h 10000"/>
                      <a:gd name="connsiteX0" fmla="*/ 10000 w 15827"/>
                      <a:gd name="connsiteY0" fmla="*/ 8646 h 14289"/>
                      <a:gd name="connsiteX1" fmla="*/ 9451 w 15827"/>
                      <a:gd name="connsiteY1" fmla="*/ 9464 h 14289"/>
                      <a:gd name="connsiteX2" fmla="*/ 9116 w 15827"/>
                      <a:gd name="connsiteY2" fmla="*/ 9923 h 14289"/>
                      <a:gd name="connsiteX3" fmla="*/ 7694 w 15827"/>
                      <a:gd name="connsiteY3" fmla="*/ 9503 h 14289"/>
                      <a:gd name="connsiteX4" fmla="*/ 3990 w 15827"/>
                      <a:gd name="connsiteY4" fmla="*/ 8226 h 14289"/>
                      <a:gd name="connsiteX5" fmla="*/ 2741 w 15827"/>
                      <a:gd name="connsiteY5" fmla="*/ 6914 h 14289"/>
                      <a:gd name="connsiteX6" fmla="*/ 2231 w 15827"/>
                      <a:gd name="connsiteY6" fmla="*/ 6570 h 14289"/>
                      <a:gd name="connsiteX7" fmla="*/ 4083 w 15827"/>
                      <a:gd name="connsiteY7" fmla="*/ 5606 h 14289"/>
                      <a:gd name="connsiteX8" fmla="*/ 3833 w 15827"/>
                      <a:gd name="connsiteY8" fmla="*/ 3801 h 14289"/>
                      <a:gd name="connsiteX9" fmla="*/ 2326 w 15827"/>
                      <a:gd name="connsiteY9" fmla="*/ 2125 h 14289"/>
                      <a:gd name="connsiteX10" fmla="*/ 1441 w 15827"/>
                      <a:gd name="connsiteY10" fmla="*/ 1015 h 14289"/>
                      <a:gd name="connsiteX11" fmla="*/ 121 w 15827"/>
                      <a:gd name="connsiteY11" fmla="*/ 72 h 14289"/>
                      <a:gd name="connsiteX12" fmla="*/ 534 w 15827"/>
                      <a:gd name="connsiteY12" fmla="*/ 388 h 14289"/>
                      <a:gd name="connsiteX13" fmla="*/ 15827 w 15827"/>
                      <a:gd name="connsiteY13" fmla="*/ 14289 h 14289"/>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2231 w 10000"/>
                      <a:gd name="connsiteY6" fmla="*/ 6570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3901 w 10000"/>
                      <a:gd name="connsiteY6" fmla="*/ 3778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10000" y="8646"/>
                        </a:moveTo>
                        <a:cubicBezTo>
                          <a:pt x="10000" y="8920"/>
                          <a:pt x="9723" y="9193"/>
                          <a:pt x="9451" y="9464"/>
                        </a:cubicBezTo>
                        <a:cubicBezTo>
                          <a:pt x="8899" y="10280"/>
                          <a:pt x="10220" y="9923"/>
                          <a:pt x="9116" y="9923"/>
                        </a:cubicBezTo>
                        <a:cubicBezTo>
                          <a:pt x="8287" y="9923"/>
                          <a:pt x="8519" y="9776"/>
                          <a:pt x="7694" y="9503"/>
                        </a:cubicBezTo>
                        <a:cubicBezTo>
                          <a:pt x="6862" y="9503"/>
                          <a:pt x="4638" y="8804"/>
                          <a:pt x="3990" y="8226"/>
                        </a:cubicBezTo>
                        <a:cubicBezTo>
                          <a:pt x="3342" y="7648"/>
                          <a:pt x="4459" y="5827"/>
                          <a:pt x="3803" y="6032"/>
                        </a:cubicBezTo>
                        <a:cubicBezTo>
                          <a:pt x="3836" y="5281"/>
                          <a:pt x="3868" y="4529"/>
                          <a:pt x="3901" y="3778"/>
                        </a:cubicBezTo>
                        <a:cubicBezTo>
                          <a:pt x="3625" y="3507"/>
                          <a:pt x="4359" y="5877"/>
                          <a:pt x="4083" y="5606"/>
                        </a:cubicBezTo>
                        <a:cubicBezTo>
                          <a:pt x="4083" y="5060"/>
                          <a:pt x="4108" y="4348"/>
                          <a:pt x="3833" y="3801"/>
                        </a:cubicBezTo>
                        <a:cubicBezTo>
                          <a:pt x="3282" y="2983"/>
                          <a:pt x="2604" y="3216"/>
                          <a:pt x="2326" y="2125"/>
                        </a:cubicBezTo>
                        <a:cubicBezTo>
                          <a:pt x="2046" y="1855"/>
                          <a:pt x="1806" y="1356"/>
                          <a:pt x="1441" y="1015"/>
                        </a:cubicBezTo>
                        <a:cubicBezTo>
                          <a:pt x="1074" y="673"/>
                          <a:pt x="-432" y="72"/>
                          <a:pt x="121" y="72"/>
                        </a:cubicBezTo>
                        <a:cubicBezTo>
                          <a:pt x="673" y="-201"/>
                          <a:pt x="-14" y="388"/>
                          <a:pt x="534" y="388"/>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1" name="Freeform 5">
                    <a:extLst>
                      <a:ext uri="{FF2B5EF4-FFF2-40B4-BE49-F238E27FC236}">
                        <a16:creationId xmlns:a16="http://schemas.microsoft.com/office/drawing/2014/main" id="{284F8B7A-38BC-4510-9D25-8F49F86098B2}"/>
                      </a:ext>
                    </a:extLst>
                  </p:cNvPr>
                  <p:cNvSpPr>
                    <a:spLocks/>
                  </p:cNvSpPr>
                  <p:nvPr/>
                </p:nvSpPr>
                <p:spPr bwMode="auto">
                  <a:xfrm>
                    <a:off x="556161" y="4133636"/>
                    <a:ext cx="406680" cy="894569"/>
                  </a:xfrm>
                  <a:custGeom>
                    <a:avLst/>
                    <a:gdLst>
                      <a:gd name="T0" fmla="*/ 0 w 94"/>
                      <a:gd name="T1" fmla="*/ 202 h 202"/>
                      <a:gd name="T2" fmla="*/ 25 w 94"/>
                      <a:gd name="T3" fmla="*/ 167 h 202"/>
                      <a:gd name="T4" fmla="*/ 89 w 94"/>
                      <a:gd name="T5" fmla="*/ 16 h 202"/>
                      <a:gd name="T6" fmla="*/ 90 w 94"/>
                      <a:gd name="T7" fmla="*/ 0 h 202"/>
                    </a:gdLst>
                    <a:ahLst/>
                    <a:cxnLst>
                      <a:cxn ang="0">
                        <a:pos x="T0" y="T1"/>
                      </a:cxn>
                      <a:cxn ang="0">
                        <a:pos x="T2" y="T3"/>
                      </a:cxn>
                      <a:cxn ang="0">
                        <a:pos x="T4" y="T5"/>
                      </a:cxn>
                      <a:cxn ang="0">
                        <a:pos x="T6" y="T7"/>
                      </a:cxn>
                    </a:cxnLst>
                    <a:rect l="0" t="0" r="r" b="b"/>
                    <a:pathLst>
                      <a:path w="94" h="202">
                        <a:moveTo>
                          <a:pt x="0" y="202"/>
                        </a:moveTo>
                        <a:cubicBezTo>
                          <a:pt x="14" y="191"/>
                          <a:pt x="17" y="182"/>
                          <a:pt x="25" y="167"/>
                        </a:cubicBezTo>
                        <a:cubicBezTo>
                          <a:pt x="50" y="121"/>
                          <a:pt x="66" y="68"/>
                          <a:pt x="89" y="16"/>
                        </a:cubicBezTo>
                        <a:cubicBezTo>
                          <a:pt x="91" y="11"/>
                          <a:pt x="94" y="2"/>
                          <a:pt x="90"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2" name="Freeform 6">
                    <a:extLst>
                      <a:ext uri="{FF2B5EF4-FFF2-40B4-BE49-F238E27FC236}">
                        <a16:creationId xmlns:a16="http://schemas.microsoft.com/office/drawing/2014/main" id="{BBCD4CC9-A06A-46B9-866E-C7B14CC88176}"/>
                      </a:ext>
                    </a:extLst>
                  </p:cNvPr>
                  <p:cNvSpPr>
                    <a:spLocks/>
                  </p:cNvSpPr>
                  <p:nvPr/>
                </p:nvSpPr>
                <p:spPr bwMode="auto">
                  <a:xfrm>
                    <a:off x="487680" y="4110328"/>
                    <a:ext cx="381864" cy="707256"/>
                  </a:xfrm>
                  <a:custGeom>
                    <a:avLst/>
                    <a:gdLst>
                      <a:gd name="T0" fmla="*/ 0 w 76"/>
                      <a:gd name="T1" fmla="*/ 3 h 157"/>
                      <a:gd name="T2" fmla="*/ 72 w 76"/>
                      <a:gd name="T3" fmla="*/ 3 h 157"/>
                      <a:gd name="T4" fmla="*/ 0 w 76"/>
                      <a:gd name="T5" fmla="*/ 157 h 157"/>
                      <a:gd name="connsiteX0" fmla="*/ 0 w 11593"/>
                      <a:gd name="connsiteY0" fmla="*/ 356 h 10165"/>
                      <a:gd name="connsiteX1" fmla="*/ 11570 w 11593"/>
                      <a:gd name="connsiteY1" fmla="*/ 48 h 10165"/>
                      <a:gd name="connsiteX2" fmla="*/ 0 w 11593"/>
                      <a:gd name="connsiteY2" fmla="*/ 10165 h 10165"/>
                    </a:gdLst>
                    <a:ahLst/>
                    <a:cxnLst>
                      <a:cxn ang="0">
                        <a:pos x="connsiteX0" y="connsiteY0"/>
                      </a:cxn>
                      <a:cxn ang="0">
                        <a:pos x="connsiteX1" y="connsiteY1"/>
                      </a:cxn>
                      <a:cxn ang="0">
                        <a:pos x="connsiteX2" y="connsiteY2"/>
                      </a:cxn>
                    </a:cxnLst>
                    <a:rect l="l" t="t" r="r" b="b"/>
                    <a:pathLst>
                      <a:path w="11593" h="10165">
                        <a:moveTo>
                          <a:pt x="0" y="356"/>
                        </a:moveTo>
                        <a:cubicBezTo>
                          <a:pt x="3158" y="292"/>
                          <a:pt x="8412" y="-143"/>
                          <a:pt x="11570" y="48"/>
                        </a:cubicBezTo>
                        <a:cubicBezTo>
                          <a:pt x="12096" y="1067"/>
                          <a:pt x="3684" y="7108"/>
                          <a:pt x="0" y="1016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3" name="Freeform 7">
                    <a:extLst>
                      <a:ext uri="{FF2B5EF4-FFF2-40B4-BE49-F238E27FC236}">
                        <a16:creationId xmlns:a16="http://schemas.microsoft.com/office/drawing/2014/main" id="{FE56EB10-7969-44F2-8772-1308E7067F68}"/>
                      </a:ext>
                    </a:extLst>
                  </p:cNvPr>
                  <p:cNvSpPr>
                    <a:spLocks/>
                  </p:cNvSpPr>
                  <p:nvPr/>
                </p:nvSpPr>
                <p:spPr bwMode="auto">
                  <a:xfrm>
                    <a:off x="864917" y="3637161"/>
                    <a:ext cx="1276002" cy="458588"/>
                  </a:xfrm>
                  <a:custGeom>
                    <a:avLst/>
                    <a:gdLst>
                      <a:gd name="T0" fmla="*/ 0 w 301"/>
                      <a:gd name="T1" fmla="*/ 108 h 108"/>
                      <a:gd name="T2" fmla="*/ 301 w 301"/>
                      <a:gd name="T3" fmla="*/ 0 h 108"/>
                      <a:gd name="connsiteX0" fmla="*/ 0 w 10288"/>
                      <a:gd name="connsiteY0" fmla="*/ 10490 h 10490"/>
                      <a:gd name="connsiteX1" fmla="*/ 10288 w 10288"/>
                      <a:gd name="connsiteY1" fmla="*/ 0 h 10490"/>
                      <a:gd name="connsiteX0" fmla="*/ 0 w 10288"/>
                      <a:gd name="connsiteY0" fmla="*/ 10490 h 10490"/>
                      <a:gd name="connsiteX1" fmla="*/ 10288 w 10288"/>
                      <a:gd name="connsiteY1" fmla="*/ 0 h 10490"/>
                    </a:gdLst>
                    <a:ahLst/>
                    <a:cxnLst>
                      <a:cxn ang="0">
                        <a:pos x="connsiteX0" y="connsiteY0"/>
                      </a:cxn>
                      <a:cxn ang="0">
                        <a:pos x="connsiteX1" y="connsiteY1"/>
                      </a:cxn>
                    </a:cxnLst>
                    <a:rect l="l" t="t" r="r" b="b"/>
                    <a:pathLst>
                      <a:path w="10288" h="10490">
                        <a:moveTo>
                          <a:pt x="0" y="10490"/>
                        </a:moveTo>
                        <a:cubicBezTo>
                          <a:pt x="3256" y="6971"/>
                          <a:pt x="7014" y="4189"/>
                          <a:pt x="10288"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4" name="Freeform 8">
                    <a:extLst>
                      <a:ext uri="{FF2B5EF4-FFF2-40B4-BE49-F238E27FC236}">
                        <a16:creationId xmlns:a16="http://schemas.microsoft.com/office/drawing/2014/main" id="{482FA221-3E85-48C7-8788-6639381E8B7A}"/>
                      </a:ext>
                    </a:extLst>
                  </p:cNvPr>
                  <p:cNvSpPr>
                    <a:spLocks/>
                  </p:cNvSpPr>
                  <p:nvPr/>
                </p:nvSpPr>
                <p:spPr bwMode="auto">
                  <a:xfrm>
                    <a:off x="1990525" y="3379803"/>
                    <a:ext cx="290241" cy="251612"/>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83" h="10000">
                        <a:moveTo>
                          <a:pt x="1193" y="7790"/>
                        </a:moveTo>
                        <a:cubicBezTo>
                          <a:pt x="1046" y="7615"/>
                          <a:pt x="2329" y="7344"/>
                          <a:pt x="2183" y="7169"/>
                        </a:cubicBezTo>
                        <a:cubicBezTo>
                          <a:pt x="2183" y="6817"/>
                          <a:pt x="2196" y="6359"/>
                          <a:pt x="2049" y="6007"/>
                        </a:cubicBezTo>
                        <a:cubicBezTo>
                          <a:pt x="1754" y="5480"/>
                          <a:pt x="1393" y="5630"/>
                          <a:pt x="1243" y="4927"/>
                        </a:cubicBezTo>
                        <a:cubicBezTo>
                          <a:pt x="1095" y="4753"/>
                          <a:pt x="966" y="4432"/>
                          <a:pt x="771" y="4213"/>
                        </a:cubicBezTo>
                        <a:cubicBezTo>
                          <a:pt x="575" y="3992"/>
                          <a:pt x="-230" y="3606"/>
                          <a:pt x="65" y="3606"/>
                        </a:cubicBezTo>
                        <a:cubicBezTo>
                          <a:pt x="361" y="3430"/>
                          <a:pt x="-7" y="3809"/>
                          <a:pt x="286" y="3809"/>
                        </a:cubicBezTo>
                        <a:cubicBezTo>
                          <a:pt x="1468" y="3985"/>
                          <a:pt x="770" y="3161"/>
                          <a:pt x="1802" y="2634"/>
                        </a:cubicBezTo>
                        <a:cubicBezTo>
                          <a:pt x="2246" y="2281"/>
                          <a:pt x="2688" y="2107"/>
                          <a:pt x="2984" y="1580"/>
                        </a:cubicBezTo>
                        <a:cubicBezTo>
                          <a:pt x="3132" y="1405"/>
                          <a:pt x="3277" y="1054"/>
                          <a:pt x="3426" y="702"/>
                        </a:cubicBezTo>
                        <a:cubicBezTo>
                          <a:pt x="3574" y="526"/>
                          <a:pt x="3722" y="176"/>
                          <a:pt x="4017" y="176"/>
                        </a:cubicBezTo>
                        <a:cubicBezTo>
                          <a:pt x="4606" y="0"/>
                          <a:pt x="5050" y="702"/>
                          <a:pt x="5639" y="702"/>
                        </a:cubicBezTo>
                        <a:cubicBezTo>
                          <a:pt x="5935" y="702"/>
                          <a:pt x="6082" y="526"/>
                          <a:pt x="6378" y="351"/>
                        </a:cubicBezTo>
                        <a:cubicBezTo>
                          <a:pt x="7115" y="-175"/>
                          <a:pt x="8148" y="0"/>
                          <a:pt x="9034" y="176"/>
                        </a:cubicBezTo>
                        <a:cubicBezTo>
                          <a:pt x="9331" y="176"/>
                          <a:pt x="9625" y="176"/>
                          <a:pt x="9772" y="526"/>
                        </a:cubicBezTo>
                        <a:cubicBezTo>
                          <a:pt x="9921" y="879"/>
                          <a:pt x="9921" y="1228"/>
                          <a:pt x="9772" y="1405"/>
                        </a:cubicBezTo>
                        <a:cubicBezTo>
                          <a:pt x="9625" y="1755"/>
                          <a:pt x="9478" y="1931"/>
                          <a:pt x="9331" y="2281"/>
                        </a:cubicBezTo>
                        <a:cubicBezTo>
                          <a:pt x="9183" y="2808"/>
                          <a:pt x="9331" y="3511"/>
                          <a:pt x="9183" y="4038"/>
                        </a:cubicBezTo>
                        <a:cubicBezTo>
                          <a:pt x="9183" y="4389"/>
                          <a:pt x="9034" y="4565"/>
                          <a:pt x="8888" y="4914"/>
                        </a:cubicBezTo>
                        <a:cubicBezTo>
                          <a:pt x="8148" y="6142"/>
                          <a:pt x="7411" y="7195"/>
                          <a:pt x="6378" y="8074"/>
                        </a:cubicBezTo>
                        <a:cubicBezTo>
                          <a:pt x="6082" y="8425"/>
                          <a:pt x="5639" y="8601"/>
                          <a:pt x="5344" y="9127"/>
                        </a:cubicBezTo>
                        <a:cubicBezTo>
                          <a:pt x="5344" y="9303"/>
                          <a:pt x="5196" y="9479"/>
                          <a:pt x="5050" y="9654"/>
                        </a:cubicBezTo>
                        <a:cubicBezTo>
                          <a:pt x="4756" y="10180"/>
                          <a:pt x="5462" y="9950"/>
                          <a:pt x="4871" y="9950"/>
                        </a:cubicBezTo>
                        <a:cubicBezTo>
                          <a:pt x="4429" y="9950"/>
                          <a:pt x="4553" y="9855"/>
                          <a:pt x="4111" y="9679"/>
                        </a:cubicBezTo>
                        <a:cubicBezTo>
                          <a:pt x="3667" y="9679"/>
                          <a:pt x="2574" y="9134"/>
                          <a:pt x="2133" y="8856"/>
                        </a:cubicBezTo>
                        <a:cubicBezTo>
                          <a:pt x="1692" y="8578"/>
                          <a:pt x="1816" y="7879"/>
                          <a:pt x="1466" y="801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5" name="Freeform 9">
                    <a:extLst>
                      <a:ext uri="{FF2B5EF4-FFF2-40B4-BE49-F238E27FC236}">
                        <a16:creationId xmlns:a16="http://schemas.microsoft.com/office/drawing/2014/main" id="{25CDA495-6894-4BA1-A975-26BDD108588C}"/>
                      </a:ext>
                    </a:extLst>
                  </p:cNvPr>
                  <p:cNvSpPr>
                    <a:spLocks/>
                  </p:cNvSpPr>
                  <p:nvPr/>
                </p:nvSpPr>
                <p:spPr bwMode="auto">
                  <a:xfrm>
                    <a:off x="1930275" y="3070013"/>
                    <a:ext cx="1364442" cy="898012"/>
                  </a:xfrm>
                  <a:custGeom>
                    <a:avLst/>
                    <a:gdLst>
                      <a:gd name="T0" fmla="*/ 51 w 317"/>
                      <a:gd name="T1" fmla="*/ 138 h 204"/>
                      <a:gd name="T2" fmla="*/ 84 w 317"/>
                      <a:gd name="T3" fmla="*/ 142 h 204"/>
                      <a:gd name="T4" fmla="*/ 90 w 317"/>
                      <a:gd name="T5" fmla="*/ 150 h 204"/>
                      <a:gd name="T6" fmla="*/ 103 w 317"/>
                      <a:gd name="T7" fmla="*/ 151 h 204"/>
                      <a:gd name="T8" fmla="*/ 152 w 317"/>
                      <a:gd name="T9" fmla="*/ 169 h 204"/>
                      <a:gd name="T10" fmla="*/ 167 w 317"/>
                      <a:gd name="T11" fmla="*/ 176 h 204"/>
                      <a:gd name="T12" fmla="*/ 230 w 317"/>
                      <a:gd name="T13" fmla="*/ 169 h 204"/>
                      <a:gd name="T14" fmla="*/ 298 w 317"/>
                      <a:gd name="T15" fmla="*/ 169 h 204"/>
                      <a:gd name="T16" fmla="*/ 306 w 317"/>
                      <a:gd name="T17" fmla="*/ 182 h 204"/>
                      <a:gd name="T18" fmla="*/ 312 w 317"/>
                      <a:gd name="T19" fmla="*/ 204 h 204"/>
                      <a:gd name="T20" fmla="*/ 299 w 317"/>
                      <a:gd name="T21" fmla="*/ 148 h 204"/>
                      <a:gd name="T22" fmla="*/ 278 w 317"/>
                      <a:gd name="T23" fmla="*/ 124 h 204"/>
                      <a:gd name="T24" fmla="*/ 261 w 317"/>
                      <a:gd name="T25" fmla="*/ 125 h 204"/>
                      <a:gd name="T26" fmla="*/ 228 w 317"/>
                      <a:gd name="T27" fmla="*/ 128 h 204"/>
                      <a:gd name="T28" fmla="*/ 201 w 317"/>
                      <a:gd name="T29" fmla="*/ 129 h 204"/>
                      <a:gd name="T30" fmla="*/ 220 w 317"/>
                      <a:gd name="T31" fmla="*/ 69 h 204"/>
                      <a:gd name="T32" fmla="*/ 207 w 317"/>
                      <a:gd name="T33" fmla="*/ 66 h 204"/>
                      <a:gd name="T34" fmla="*/ 183 w 317"/>
                      <a:gd name="T35" fmla="*/ 75 h 204"/>
                      <a:gd name="T36" fmla="*/ 147 w 317"/>
                      <a:gd name="T37" fmla="*/ 78 h 204"/>
                      <a:gd name="T38" fmla="*/ 141 w 317"/>
                      <a:gd name="T39" fmla="*/ 80 h 204"/>
                      <a:gd name="T40" fmla="*/ 136 w 317"/>
                      <a:gd name="T41" fmla="*/ 69 h 204"/>
                      <a:gd name="T42" fmla="*/ 127 w 317"/>
                      <a:gd name="T43" fmla="*/ 64 h 204"/>
                      <a:gd name="T44" fmla="*/ 104 w 317"/>
                      <a:gd name="T45" fmla="*/ 66 h 204"/>
                      <a:gd name="T46" fmla="*/ 82 w 317"/>
                      <a:gd name="T47" fmla="*/ 73 h 204"/>
                      <a:gd name="T48" fmla="*/ 84 w 317"/>
                      <a:gd name="T49" fmla="*/ 62 h 204"/>
                      <a:gd name="T50" fmla="*/ 75 w 317"/>
                      <a:gd name="T51" fmla="*/ 57 h 204"/>
                      <a:gd name="T52" fmla="*/ 60 w 317"/>
                      <a:gd name="T53" fmla="*/ 49 h 204"/>
                      <a:gd name="T54" fmla="*/ 51 w 317"/>
                      <a:gd name="T55" fmla="*/ 42 h 204"/>
                      <a:gd name="T56" fmla="*/ 36 w 317"/>
                      <a:gd name="T57" fmla="*/ 23 h 204"/>
                      <a:gd name="T58" fmla="*/ 22 w 317"/>
                      <a:gd name="T59" fmla="*/ 13 h 204"/>
                      <a:gd name="T60" fmla="*/ 8 w 317"/>
                      <a:gd name="T61" fmla="*/ 2 h 204"/>
                      <a:gd name="T62" fmla="*/ 3 w 317"/>
                      <a:gd name="T63" fmla="*/ 10 h 204"/>
                      <a:gd name="T64" fmla="*/ 4 w 317"/>
                      <a:gd name="T65" fmla="*/ 29 h 204"/>
                      <a:gd name="T66" fmla="*/ 2 w 317"/>
                      <a:gd name="T67" fmla="*/ 41 h 204"/>
                      <a:gd name="T68" fmla="*/ 12 w 317"/>
                      <a:gd name="T69" fmla="*/ 50 h 204"/>
                      <a:gd name="T70" fmla="*/ 13 w 317"/>
                      <a:gd name="T71" fmla="*/ 62 h 204"/>
                      <a:gd name="T72" fmla="*/ 15 w 317"/>
                      <a:gd name="T73" fmla="*/ 78 h 204"/>
                      <a:gd name="T74" fmla="*/ 30 w 317"/>
                      <a:gd name="T75" fmla="*/ 83 h 204"/>
                      <a:gd name="connsiteX0" fmla="*/ 1507 w 9926"/>
                      <a:gd name="connsiteY0" fmla="*/ 6241 h 9955"/>
                      <a:gd name="connsiteX1" fmla="*/ 1583 w 9926"/>
                      <a:gd name="connsiteY1" fmla="*/ 6720 h 9955"/>
                      <a:gd name="connsiteX2" fmla="*/ 2403 w 9926"/>
                      <a:gd name="connsiteY2" fmla="*/ 7014 h 9955"/>
                      <a:gd name="connsiteX3" fmla="*/ 2624 w 9926"/>
                      <a:gd name="connsiteY3" fmla="*/ 6916 h 9955"/>
                      <a:gd name="connsiteX4" fmla="*/ 2813 w 9926"/>
                      <a:gd name="connsiteY4" fmla="*/ 7014 h 9955"/>
                      <a:gd name="connsiteX5" fmla="*/ 2813 w 9926"/>
                      <a:gd name="connsiteY5" fmla="*/ 7308 h 9955"/>
                      <a:gd name="connsiteX6" fmla="*/ 3002 w 9926"/>
                      <a:gd name="connsiteY6" fmla="*/ 7455 h 9955"/>
                      <a:gd name="connsiteX7" fmla="*/ 3223 w 9926"/>
                      <a:gd name="connsiteY7" fmla="*/ 7357 h 9955"/>
                      <a:gd name="connsiteX8" fmla="*/ 4012 w 9926"/>
                      <a:gd name="connsiteY8" fmla="*/ 7651 h 9955"/>
                      <a:gd name="connsiteX9" fmla="*/ 4769 w 9926"/>
                      <a:gd name="connsiteY9" fmla="*/ 8239 h 9955"/>
                      <a:gd name="connsiteX10" fmla="*/ 5021 w 9926"/>
                      <a:gd name="connsiteY10" fmla="*/ 8337 h 9955"/>
                      <a:gd name="connsiteX11" fmla="*/ 5242 w 9926"/>
                      <a:gd name="connsiteY11" fmla="*/ 8582 h 9955"/>
                      <a:gd name="connsiteX12" fmla="*/ 6409 w 9926"/>
                      <a:gd name="connsiteY12" fmla="*/ 8533 h 9955"/>
                      <a:gd name="connsiteX13" fmla="*/ 7230 w 9926"/>
                      <a:gd name="connsiteY13" fmla="*/ 8239 h 9955"/>
                      <a:gd name="connsiteX14" fmla="*/ 7987 w 9926"/>
                      <a:gd name="connsiteY14" fmla="*/ 8043 h 9955"/>
                      <a:gd name="connsiteX15" fmla="*/ 9375 w 9926"/>
                      <a:gd name="connsiteY15" fmla="*/ 8239 h 9955"/>
                      <a:gd name="connsiteX16" fmla="*/ 9501 w 9926"/>
                      <a:gd name="connsiteY16" fmla="*/ 8828 h 9955"/>
                      <a:gd name="connsiteX17" fmla="*/ 9627 w 9926"/>
                      <a:gd name="connsiteY17" fmla="*/ 8877 h 9955"/>
                      <a:gd name="connsiteX18" fmla="*/ 9722 w 9926"/>
                      <a:gd name="connsiteY18" fmla="*/ 9171 h 9955"/>
                      <a:gd name="connsiteX19" fmla="*/ 9816 w 9926"/>
                      <a:gd name="connsiteY19" fmla="*/ 9955 h 9955"/>
                      <a:gd name="connsiteX20" fmla="*/ 9848 w 9926"/>
                      <a:gd name="connsiteY20" fmla="*/ 8533 h 9955"/>
                      <a:gd name="connsiteX21" fmla="*/ 9406 w 9926"/>
                      <a:gd name="connsiteY21" fmla="*/ 7210 h 9955"/>
                      <a:gd name="connsiteX22" fmla="*/ 8901 w 9926"/>
                      <a:gd name="connsiteY22" fmla="*/ 6769 h 9955"/>
                      <a:gd name="connsiteX23" fmla="*/ 8744 w 9926"/>
                      <a:gd name="connsiteY23" fmla="*/ 6033 h 9955"/>
                      <a:gd name="connsiteX24" fmla="*/ 8334 w 9926"/>
                      <a:gd name="connsiteY24" fmla="*/ 5886 h 9955"/>
                      <a:gd name="connsiteX25" fmla="*/ 8207 w 9926"/>
                      <a:gd name="connsiteY25" fmla="*/ 6082 h 9955"/>
                      <a:gd name="connsiteX26" fmla="*/ 7955 w 9926"/>
                      <a:gd name="connsiteY26" fmla="*/ 6180 h 9955"/>
                      <a:gd name="connsiteX27" fmla="*/ 7166 w 9926"/>
                      <a:gd name="connsiteY27" fmla="*/ 6230 h 9955"/>
                      <a:gd name="connsiteX28" fmla="*/ 6094 w 9926"/>
                      <a:gd name="connsiteY28" fmla="*/ 7308 h 9955"/>
                      <a:gd name="connsiteX29" fmla="*/ 6315 w 9926"/>
                      <a:gd name="connsiteY29" fmla="*/ 6279 h 9955"/>
                      <a:gd name="connsiteX30" fmla="*/ 6599 w 9926"/>
                      <a:gd name="connsiteY30" fmla="*/ 4906 h 9955"/>
                      <a:gd name="connsiteX31" fmla="*/ 6914 w 9926"/>
                      <a:gd name="connsiteY31" fmla="*/ 3337 h 9955"/>
                      <a:gd name="connsiteX32" fmla="*/ 6914 w 9926"/>
                      <a:gd name="connsiteY32" fmla="*/ 3239 h 9955"/>
                      <a:gd name="connsiteX33" fmla="*/ 6504 w 9926"/>
                      <a:gd name="connsiteY33" fmla="*/ 3190 h 9955"/>
                      <a:gd name="connsiteX34" fmla="*/ 6125 w 9926"/>
                      <a:gd name="connsiteY34" fmla="*/ 3631 h 9955"/>
                      <a:gd name="connsiteX35" fmla="*/ 5747 w 9926"/>
                      <a:gd name="connsiteY35" fmla="*/ 3631 h 9955"/>
                      <a:gd name="connsiteX36" fmla="*/ 5021 w 9926"/>
                      <a:gd name="connsiteY36" fmla="*/ 3877 h 9955"/>
                      <a:gd name="connsiteX37" fmla="*/ 4611 w 9926"/>
                      <a:gd name="connsiteY37" fmla="*/ 3779 h 9955"/>
                      <a:gd name="connsiteX38" fmla="*/ 4359 w 9926"/>
                      <a:gd name="connsiteY38" fmla="*/ 3926 h 9955"/>
                      <a:gd name="connsiteX39" fmla="*/ 4422 w 9926"/>
                      <a:gd name="connsiteY39" fmla="*/ 3877 h 9955"/>
                      <a:gd name="connsiteX40" fmla="*/ 4390 w 9926"/>
                      <a:gd name="connsiteY40" fmla="*/ 3779 h 9955"/>
                      <a:gd name="connsiteX41" fmla="*/ 4264 w 9926"/>
                      <a:gd name="connsiteY41" fmla="*/ 3337 h 9955"/>
                      <a:gd name="connsiteX42" fmla="*/ 4075 w 9926"/>
                      <a:gd name="connsiteY42" fmla="*/ 3092 h 9955"/>
                      <a:gd name="connsiteX43" fmla="*/ 3980 w 9926"/>
                      <a:gd name="connsiteY43" fmla="*/ 3092 h 9955"/>
                      <a:gd name="connsiteX44" fmla="*/ 3476 w 9926"/>
                      <a:gd name="connsiteY44" fmla="*/ 3092 h 9955"/>
                      <a:gd name="connsiteX45" fmla="*/ 3255 w 9926"/>
                      <a:gd name="connsiteY45" fmla="*/ 3190 h 9955"/>
                      <a:gd name="connsiteX46" fmla="*/ 3097 w 9926"/>
                      <a:gd name="connsiteY46" fmla="*/ 3190 h 9955"/>
                      <a:gd name="connsiteX47" fmla="*/ 2561 w 9926"/>
                      <a:gd name="connsiteY47" fmla="*/ 3533 h 9955"/>
                      <a:gd name="connsiteX48" fmla="*/ 2687 w 9926"/>
                      <a:gd name="connsiteY48" fmla="*/ 3239 h 9955"/>
                      <a:gd name="connsiteX49" fmla="*/ 2624 w 9926"/>
                      <a:gd name="connsiteY49" fmla="*/ 2994 h 9955"/>
                      <a:gd name="connsiteX50" fmla="*/ 2371 w 9926"/>
                      <a:gd name="connsiteY50" fmla="*/ 2896 h 9955"/>
                      <a:gd name="connsiteX51" fmla="*/ 2340 w 9926"/>
                      <a:gd name="connsiteY51" fmla="*/ 2749 h 9955"/>
                      <a:gd name="connsiteX52" fmla="*/ 2151 w 9926"/>
                      <a:gd name="connsiteY52" fmla="*/ 2455 h 9955"/>
                      <a:gd name="connsiteX53" fmla="*/ 1867 w 9926"/>
                      <a:gd name="connsiteY53" fmla="*/ 2357 h 9955"/>
                      <a:gd name="connsiteX54" fmla="*/ 1741 w 9926"/>
                      <a:gd name="connsiteY54" fmla="*/ 2308 h 9955"/>
                      <a:gd name="connsiteX55" fmla="*/ 1583 w 9926"/>
                      <a:gd name="connsiteY55" fmla="*/ 2014 h 9955"/>
                      <a:gd name="connsiteX56" fmla="*/ 1236 w 9926"/>
                      <a:gd name="connsiteY56" fmla="*/ 1524 h 9955"/>
                      <a:gd name="connsiteX57" fmla="*/ 1110 w 9926"/>
                      <a:gd name="connsiteY57" fmla="*/ 1082 h 9955"/>
                      <a:gd name="connsiteX58" fmla="*/ 983 w 9926"/>
                      <a:gd name="connsiteY58" fmla="*/ 935 h 9955"/>
                      <a:gd name="connsiteX59" fmla="*/ 668 w 9926"/>
                      <a:gd name="connsiteY59" fmla="*/ 592 h 9955"/>
                      <a:gd name="connsiteX60" fmla="*/ 258 w 9926"/>
                      <a:gd name="connsiteY60" fmla="*/ 4 h 9955"/>
                      <a:gd name="connsiteX61" fmla="*/ 226 w 9926"/>
                      <a:gd name="connsiteY61" fmla="*/ 53 h 9955"/>
                      <a:gd name="connsiteX62" fmla="*/ 195 w 9926"/>
                      <a:gd name="connsiteY62" fmla="*/ 102 h 9955"/>
                      <a:gd name="connsiteX63" fmla="*/ 69 w 9926"/>
                      <a:gd name="connsiteY63" fmla="*/ 445 h 9955"/>
                      <a:gd name="connsiteX64" fmla="*/ 100 w 9926"/>
                      <a:gd name="connsiteY64" fmla="*/ 837 h 9955"/>
                      <a:gd name="connsiteX65" fmla="*/ 100 w 9926"/>
                      <a:gd name="connsiteY65" fmla="*/ 1377 h 9955"/>
                      <a:gd name="connsiteX66" fmla="*/ 6 w 9926"/>
                      <a:gd name="connsiteY66" fmla="*/ 1867 h 9955"/>
                      <a:gd name="connsiteX67" fmla="*/ 37 w 9926"/>
                      <a:gd name="connsiteY67" fmla="*/ 1965 h 9955"/>
                      <a:gd name="connsiteX68" fmla="*/ 289 w 9926"/>
                      <a:gd name="connsiteY68" fmla="*/ 2161 h 9955"/>
                      <a:gd name="connsiteX69" fmla="*/ 353 w 9926"/>
                      <a:gd name="connsiteY69" fmla="*/ 2406 h 9955"/>
                      <a:gd name="connsiteX70" fmla="*/ 384 w 9926"/>
                      <a:gd name="connsiteY70" fmla="*/ 2700 h 9955"/>
                      <a:gd name="connsiteX71" fmla="*/ 384 w 9926"/>
                      <a:gd name="connsiteY71" fmla="*/ 2994 h 9955"/>
                      <a:gd name="connsiteX72" fmla="*/ 416 w 9926"/>
                      <a:gd name="connsiteY72" fmla="*/ 3092 h 9955"/>
                      <a:gd name="connsiteX73" fmla="*/ 447 w 9926"/>
                      <a:gd name="connsiteY73" fmla="*/ 3779 h 9955"/>
                      <a:gd name="connsiteX74" fmla="*/ 479 w 9926"/>
                      <a:gd name="connsiteY74" fmla="*/ 3877 h 9955"/>
                      <a:gd name="connsiteX75" fmla="*/ 920 w 9926"/>
                      <a:gd name="connsiteY75" fmla="*/ 4024 h 9955"/>
                      <a:gd name="connsiteX0" fmla="*/ 1518 w 10000"/>
                      <a:gd name="connsiteY0" fmla="*/ 6269 h 10000"/>
                      <a:gd name="connsiteX1" fmla="*/ 1804 w 10000"/>
                      <a:gd name="connsiteY1" fmla="*/ 6670 h 10000"/>
                      <a:gd name="connsiteX2" fmla="*/ 2421 w 10000"/>
                      <a:gd name="connsiteY2" fmla="*/ 7046 h 10000"/>
                      <a:gd name="connsiteX3" fmla="*/ 2644 w 10000"/>
                      <a:gd name="connsiteY3" fmla="*/ 6947 h 10000"/>
                      <a:gd name="connsiteX4" fmla="*/ 2834 w 10000"/>
                      <a:gd name="connsiteY4" fmla="*/ 7046 h 10000"/>
                      <a:gd name="connsiteX5" fmla="*/ 2834 w 10000"/>
                      <a:gd name="connsiteY5" fmla="*/ 7341 h 10000"/>
                      <a:gd name="connsiteX6" fmla="*/ 3024 w 10000"/>
                      <a:gd name="connsiteY6" fmla="*/ 7489 h 10000"/>
                      <a:gd name="connsiteX7" fmla="*/ 3247 w 10000"/>
                      <a:gd name="connsiteY7" fmla="*/ 7390 h 10000"/>
                      <a:gd name="connsiteX8" fmla="*/ 4042 w 10000"/>
                      <a:gd name="connsiteY8" fmla="*/ 7686 h 10000"/>
                      <a:gd name="connsiteX9" fmla="*/ 4805 w 10000"/>
                      <a:gd name="connsiteY9" fmla="*/ 8276 h 10000"/>
                      <a:gd name="connsiteX10" fmla="*/ 5058 w 10000"/>
                      <a:gd name="connsiteY10" fmla="*/ 8375 h 10000"/>
                      <a:gd name="connsiteX11" fmla="*/ 5281 w 10000"/>
                      <a:gd name="connsiteY11" fmla="*/ 8621 h 10000"/>
                      <a:gd name="connsiteX12" fmla="*/ 6457 w 10000"/>
                      <a:gd name="connsiteY12" fmla="*/ 8572 h 10000"/>
                      <a:gd name="connsiteX13" fmla="*/ 7284 w 10000"/>
                      <a:gd name="connsiteY13" fmla="*/ 8276 h 10000"/>
                      <a:gd name="connsiteX14" fmla="*/ 8047 w 10000"/>
                      <a:gd name="connsiteY14" fmla="*/ 8079 h 10000"/>
                      <a:gd name="connsiteX15" fmla="*/ 9445 w 10000"/>
                      <a:gd name="connsiteY15" fmla="*/ 8276 h 10000"/>
                      <a:gd name="connsiteX16" fmla="*/ 9572 w 10000"/>
                      <a:gd name="connsiteY16" fmla="*/ 8868 h 10000"/>
                      <a:gd name="connsiteX17" fmla="*/ 9699 w 10000"/>
                      <a:gd name="connsiteY17" fmla="*/ 8917 h 10000"/>
                      <a:gd name="connsiteX18" fmla="*/ 9794 w 10000"/>
                      <a:gd name="connsiteY18" fmla="*/ 9212 h 10000"/>
                      <a:gd name="connsiteX19" fmla="*/ 9889 w 10000"/>
                      <a:gd name="connsiteY19" fmla="*/ 10000 h 10000"/>
                      <a:gd name="connsiteX20" fmla="*/ 9921 w 10000"/>
                      <a:gd name="connsiteY20" fmla="*/ 8572 h 10000"/>
                      <a:gd name="connsiteX21" fmla="*/ 9476 w 10000"/>
                      <a:gd name="connsiteY21" fmla="*/ 7243 h 10000"/>
                      <a:gd name="connsiteX22" fmla="*/ 8967 w 10000"/>
                      <a:gd name="connsiteY22" fmla="*/ 6800 h 10000"/>
                      <a:gd name="connsiteX23" fmla="*/ 8809 w 10000"/>
                      <a:gd name="connsiteY23" fmla="*/ 6060 h 10000"/>
                      <a:gd name="connsiteX24" fmla="*/ 8396 w 10000"/>
                      <a:gd name="connsiteY24" fmla="*/ 5913 h 10000"/>
                      <a:gd name="connsiteX25" fmla="*/ 8268 w 10000"/>
                      <a:gd name="connsiteY25" fmla="*/ 6109 h 10000"/>
                      <a:gd name="connsiteX26" fmla="*/ 8014 w 10000"/>
                      <a:gd name="connsiteY26" fmla="*/ 6208 h 10000"/>
                      <a:gd name="connsiteX27" fmla="*/ 7219 w 10000"/>
                      <a:gd name="connsiteY27" fmla="*/ 6258 h 10000"/>
                      <a:gd name="connsiteX28" fmla="*/ 6139 w 10000"/>
                      <a:gd name="connsiteY28" fmla="*/ 7341 h 10000"/>
                      <a:gd name="connsiteX29" fmla="*/ 6362 w 10000"/>
                      <a:gd name="connsiteY29" fmla="*/ 6307 h 10000"/>
                      <a:gd name="connsiteX30" fmla="*/ 6648 w 10000"/>
                      <a:gd name="connsiteY30" fmla="*/ 4928 h 10000"/>
                      <a:gd name="connsiteX31" fmla="*/ 6966 w 10000"/>
                      <a:gd name="connsiteY31" fmla="*/ 3352 h 10000"/>
                      <a:gd name="connsiteX32" fmla="*/ 6966 w 10000"/>
                      <a:gd name="connsiteY32" fmla="*/ 3254 h 10000"/>
                      <a:gd name="connsiteX33" fmla="*/ 6552 w 10000"/>
                      <a:gd name="connsiteY33" fmla="*/ 3204 h 10000"/>
                      <a:gd name="connsiteX34" fmla="*/ 6171 w 10000"/>
                      <a:gd name="connsiteY34" fmla="*/ 3647 h 10000"/>
                      <a:gd name="connsiteX35" fmla="*/ 5790 w 10000"/>
                      <a:gd name="connsiteY35" fmla="*/ 3647 h 10000"/>
                      <a:gd name="connsiteX36" fmla="*/ 5058 w 10000"/>
                      <a:gd name="connsiteY36" fmla="*/ 3895 h 10000"/>
                      <a:gd name="connsiteX37" fmla="*/ 4645 w 10000"/>
                      <a:gd name="connsiteY37" fmla="*/ 3796 h 10000"/>
                      <a:gd name="connsiteX38" fmla="*/ 4391 w 10000"/>
                      <a:gd name="connsiteY38" fmla="*/ 3944 h 10000"/>
                      <a:gd name="connsiteX39" fmla="*/ 4455 w 10000"/>
                      <a:gd name="connsiteY39" fmla="*/ 3895 h 10000"/>
                      <a:gd name="connsiteX40" fmla="*/ 4423 w 10000"/>
                      <a:gd name="connsiteY40" fmla="*/ 3796 h 10000"/>
                      <a:gd name="connsiteX41" fmla="*/ 4296 w 10000"/>
                      <a:gd name="connsiteY41" fmla="*/ 3352 h 10000"/>
                      <a:gd name="connsiteX42" fmla="*/ 4105 w 10000"/>
                      <a:gd name="connsiteY42" fmla="*/ 3106 h 10000"/>
                      <a:gd name="connsiteX43" fmla="*/ 4010 w 10000"/>
                      <a:gd name="connsiteY43" fmla="*/ 3106 h 10000"/>
                      <a:gd name="connsiteX44" fmla="*/ 3502 w 10000"/>
                      <a:gd name="connsiteY44" fmla="*/ 3106 h 10000"/>
                      <a:gd name="connsiteX45" fmla="*/ 3279 w 10000"/>
                      <a:gd name="connsiteY45" fmla="*/ 3204 h 10000"/>
                      <a:gd name="connsiteX46" fmla="*/ 3120 w 10000"/>
                      <a:gd name="connsiteY46" fmla="*/ 3204 h 10000"/>
                      <a:gd name="connsiteX47" fmla="*/ 2580 w 10000"/>
                      <a:gd name="connsiteY47" fmla="*/ 3549 h 10000"/>
                      <a:gd name="connsiteX48" fmla="*/ 2707 w 10000"/>
                      <a:gd name="connsiteY48" fmla="*/ 3254 h 10000"/>
                      <a:gd name="connsiteX49" fmla="*/ 2644 w 10000"/>
                      <a:gd name="connsiteY49" fmla="*/ 3008 h 10000"/>
                      <a:gd name="connsiteX50" fmla="*/ 2389 w 10000"/>
                      <a:gd name="connsiteY50" fmla="*/ 2909 h 10000"/>
                      <a:gd name="connsiteX51" fmla="*/ 2357 w 10000"/>
                      <a:gd name="connsiteY51" fmla="*/ 2761 h 10000"/>
                      <a:gd name="connsiteX52" fmla="*/ 2167 w 10000"/>
                      <a:gd name="connsiteY52" fmla="*/ 2466 h 10000"/>
                      <a:gd name="connsiteX53" fmla="*/ 1881 w 10000"/>
                      <a:gd name="connsiteY53" fmla="*/ 2368 h 10000"/>
                      <a:gd name="connsiteX54" fmla="*/ 1754 w 10000"/>
                      <a:gd name="connsiteY54" fmla="*/ 2318 h 10000"/>
                      <a:gd name="connsiteX55" fmla="*/ 1595 w 10000"/>
                      <a:gd name="connsiteY55" fmla="*/ 2023 h 10000"/>
                      <a:gd name="connsiteX56" fmla="*/ 1245 w 10000"/>
                      <a:gd name="connsiteY56" fmla="*/ 1531 h 10000"/>
                      <a:gd name="connsiteX57" fmla="*/ 1118 w 10000"/>
                      <a:gd name="connsiteY57" fmla="*/ 1087 h 10000"/>
                      <a:gd name="connsiteX58" fmla="*/ 990 w 10000"/>
                      <a:gd name="connsiteY58" fmla="*/ 939 h 10000"/>
                      <a:gd name="connsiteX59" fmla="*/ 673 w 10000"/>
                      <a:gd name="connsiteY59" fmla="*/ 595 h 10000"/>
                      <a:gd name="connsiteX60" fmla="*/ 260 w 10000"/>
                      <a:gd name="connsiteY60" fmla="*/ 4 h 10000"/>
                      <a:gd name="connsiteX61" fmla="*/ 228 w 10000"/>
                      <a:gd name="connsiteY61" fmla="*/ 53 h 10000"/>
                      <a:gd name="connsiteX62" fmla="*/ 196 w 10000"/>
                      <a:gd name="connsiteY62" fmla="*/ 102 h 10000"/>
                      <a:gd name="connsiteX63" fmla="*/ 70 w 10000"/>
                      <a:gd name="connsiteY63" fmla="*/ 447 h 10000"/>
                      <a:gd name="connsiteX64" fmla="*/ 101 w 10000"/>
                      <a:gd name="connsiteY64" fmla="*/ 841 h 10000"/>
                      <a:gd name="connsiteX65" fmla="*/ 101 w 10000"/>
                      <a:gd name="connsiteY65" fmla="*/ 1383 h 10000"/>
                      <a:gd name="connsiteX66" fmla="*/ 6 w 10000"/>
                      <a:gd name="connsiteY66" fmla="*/ 1875 h 10000"/>
                      <a:gd name="connsiteX67" fmla="*/ 37 w 10000"/>
                      <a:gd name="connsiteY67" fmla="*/ 1974 h 10000"/>
                      <a:gd name="connsiteX68" fmla="*/ 291 w 10000"/>
                      <a:gd name="connsiteY68" fmla="*/ 2171 h 10000"/>
                      <a:gd name="connsiteX69" fmla="*/ 356 w 10000"/>
                      <a:gd name="connsiteY69" fmla="*/ 2417 h 10000"/>
                      <a:gd name="connsiteX70" fmla="*/ 387 w 10000"/>
                      <a:gd name="connsiteY70" fmla="*/ 2712 h 10000"/>
                      <a:gd name="connsiteX71" fmla="*/ 387 w 10000"/>
                      <a:gd name="connsiteY71" fmla="*/ 3008 h 10000"/>
                      <a:gd name="connsiteX72" fmla="*/ 419 w 10000"/>
                      <a:gd name="connsiteY72" fmla="*/ 3106 h 10000"/>
                      <a:gd name="connsiteX73" fmla="*/ 450 w 10000"/>
                      <a:gd name="connsiteY73" fmla="*/ 3796 h 10000"/>
                      <a:gd name="connsiteX74" fmla="*/ 483 w 10000"/>
                      <a:gd name="connsiteY74" fmla="*/ 3895 h 10000"/>
                      <a:gd name="connsiteX75" fmla="*/ 927 w 10000"/>
                      <a:gd name="connsiteY75" fmla="*/ 40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0" h="10000">
                        <a:moveTo>
                          <a:pt x="1518" y="6269"/>
                        </a:moveTo>
                        <a:cubicBezTo>
                          <a:pt x="1614" y="6368"/>
                          <a:pt x="1708" y="6572"/>
                          <a:pt x="1804" y="6670"/>
                        </a:cubicBezTo>
                        <a:cubicBezTo>
                          <a:pt x="2058" y="6916"/>
                          <a:pt x="2167" y="7243"/>
                          <a:pt x="2421" y="7046"/>
                        </a:cubicBezTo>
                        <a:cubicBezTo>
                          <a:pt x="2517" y="7046"/>
                          <a:pt x="2580" y="6947"/>
                          <a:pt x="2644" y="6947"/>
                        </a:cubicBezTo>
                        <a:cubicBezTo>
                          <a:pt x="2707" y="6898"/>
                          <a:pt x="2803" y="6947"/>
                          <a:pt x="2834" y="7046"/>
                        </a:cubicBezTo>
                        <a:cubicBezTo>
                          <a:pt x="2866" y="7144"/>
                          <a:pt x="2834" y="7243"/>
                          <a:pt x="2834" y="7341"/>
                        </a:cubicBezTo>
                        <a:cubicBezTo>
                          <a:pt x="2866" y="7489"/>
                          <a:pt x="2961" y="7489"/>
                          <a:pt x="3024" y="7489"/>
                        </a:cubicBezTo>
                        <a:cubicBezTo>
                          <a:pt x="3088" y="7489"/>
                          <a:pt x="3152" y="7439"/>
                          <a:pt x="3247" y="7390"/>
                        </a:cubicBezTo>
                        <a:cubicBezTo>
                          <a:pt x="3502" y="7243"/>
                          <a:pt x="3819" y="7439"/>
                          <a:pt x="4042" y="7686"/>
                        </a:cubicBezTo>
                        <a:cubicBezTo>
                          <a:pt x="4296" y="7932"/>
                          <a:pt x="4518" y="8227"/>
                          <a:pt x="4805" y="8276"/>
                        </a:cubicBezTo>
                        <a:cubicBezTo>
                          <a:pt x="4900" y="8325"/>
                          <a:pt x="4995" y="8325"/>
                          <a:pt x="5058" y="8375"/>
                        </a:cubicBezTo>
                        <a:cubicBezTo>
                          <a:pt x="5154" y="8424"/>
                          <a:pt x="5218" y="8522"/>
                          <a:pt x="5281" y="8621"/>
                        </a:cubicBezTo>
                        <a:cubicBezTo>
                          <a:pt x="5663" y="8868"/>
                          <a:pt x="6139" y="8227"/>
                          <a:pt x="6457" y="8572"/>
                        </a:cubicBezTo>
                        <a:cubicBezTo>
                          <a:pt x="6648" y="8276"/>
                          <a:pt x="6998" y="8325"/>
                          <a:pt x="7284" y="8276"/>
                        </a:cubicBezTo>
                        <a:cubicBezTo>
                          <a:pt x="7538" y="8276"/>
                          <a:pt x="7792" y="8129"/>
                          <a:pt x="8047" y="8079"/>
                        </a:cubicBezTo>
                        <a:cubicBezTo>
                          <a:pt x="8523" y="7932"/>
                          <a:pt x="9000" y="8030"/>
                          <a:pt x="9445" y="8276"/>
                        </a:cubicBezTo>
                        <a:cubicBezTo>
                          <a:pt x="9445" y="8522"/>
                          <a:pt x="9445" y="8769"/>
                          <a:pt x="9572" y="8868"/>
                        </a:cubicBezTo>
                        <a:cubicBezTo>
                          <a:pt x="9603" y="8917"/>
                          <a:pt x="9667" y="8917"/>
                          <a:pt x="9699" y="8917"/>
                        </a:cubicBezTo>
                        <a:cubicBezTo>
                          <a:pt x="9762" y="9016"/>
                          <a:pt x="9762" y="9114"/>
                          <a:pt x="9794" y="9212"/>
                        </a:cubicBezTo>
                        <a:cubicBezTo>
                          <a:pt x="9826" y="9459"/>
                          <a:pt x="9858" y="9754"/>
                          <a:pt x="9889" y="10000"/>
                        </a:cubicBezTo>
                        <a:cubicBezTo>
                          <a:pt x="10048" y="9557"/>
                          <a:pt x="10016" y="9016"/>
                          <a:pt x="9921" y="8572"/>
                        </a:cubicBezTo>
                        <a:cubicBezTo>
                          <a:pt x="9826" y="8079"/>
                          <a:pt x="9667" y="7636"/>
                          <a:pt x="9476" y="7243"/>
                        </a:cubicBezTo>
                        <a:cubicBezTo>
                          <a:pt x="9349" y="6996"/>
                          <a:pt x="9159" y="6701"/>
                          <a:pt x="8967" y="6800"/>
                        </a:cubicBezTo>
                        <a:cubicBezTo>
                          <a:pt x="8936" y="6504"/>
                          <a:pt x="8936" y="6258"/>
                          <a:pt x="8809" y="6060"/>
                        </a:cubicBezTo>
                        <a:cubicBezTo>
                          <a:pt x="8713" y="5863"/>
                          <a:pt x="8523" y="5765"/>
                          <a:pt x="8396" y="5913"/>
                        </a:cubicBezTo>
                        <a:cubicBezTo>
                          <a:pt x="8333" y="5962"/>
                          <a:pt x="8300" y="6060"/>
                          <a:pt x="8268" y="6109"/>
                        </a:cubicBezTo>
                        <a:cubicBezTo>
                          <a:pt x="8205" y="6208"/>
                          <a:pt x="8110" y="6208"/>
                          <a:pt x="8014" y="6208"/>
                        </a:cubicBezTo>
                        <a:cubicBezTo>
                          <a:pt x="7760" y="6208"/>
                          <a:pt x="7474" y="6109"/>
                          <a:pt x="7219" y="6258"/>
                        </a:cubicBezTo>
                        <a:cubicBezTo>
                          <a:pt x="6806" y="6455"/>
                          <a:pt x="6585" y="7292"/>
                          <a:pt x="6139" y="7341"/>
                        </a:cubicBezTo>
                        <a:cubicBezTo>
                          <a:pt x="6203" y="6996"/>
                          <a:pt x="6299" y="6652"/>
                          <a:pt x="6362" y="6307"/>
                        </a:cubicBezTo>
                        <a:cubicBezTo>
                          <a:pt x="6457" y="5863"/>
                          <a:pt x="6552" y="5371"/>
                          <a:pt x="6648" y="4928"/>
                        </a:cubicBezTo>
                        <a:cubicBezTo>
                          <a:pt x="6775" y="4387"/>
                          <a:pt x="6902" y="3895"/>
                          <a:pt x="6966" y="3352"/>
                        </a:cubicBezTo>
                        <a:lnTo>
                          <a:pt x="6966" y="3254"/>
                        </a:lnTo>
                        <a:cubicBezTo>
                          <a:pt x="6934" y="3106"/>
                          <a:pt x="6648" y="3155"/>
                          <a:pt x="6552" y="3204"/>
                        </a:cubicBezTo>
                        <a:cubicBezTo>
                          <a:pt x="6362" y="3352"/>
                          <a:pt x="6330" y="3549"/>
                          <a:pt x="6171" y="3647"/>
                        </a:cubicBezTo>
                        <a:cubicBezTo>
                          <a:pt x="6044" y="3697"/>
                          <a:pt x="5917" y="3598"/>
                          <a:pt x="5790" y="3647"/>
                        </a:cubicBezTo>
                        <a:cubicBezTo>
                          <a:pt x="5567" y="3747"/>
                          <a:pt x="5281" y="3895"/>
                          <a:pt x="5058" y="3895"/>
                        </a:cubicBezTo>
                        <a:cubicBezTo>
                          <a:pt x="4964" y="3944"/>
                          <a:pt x="4741" y="3796"/>
                          <a:pt x="4645" y="3796"/>
                        </a:cubicBezTo>
                        <a:cubicBezTo>
                          <a:pt x="4518" y="3796"/>
                          <a:pt x="4518" y="3944"/>
                          <a:pt x="4391" y="3944"/>
                        </a:cubicBezTo>
                        <a:cubicBezTo>
                          <a:pt x="4391" y="3944"/>
                          <a:pt x="4423" y="3944"/>
                          <a:pt x="4455" y="3895"/>
                        </a:cubicBezTo>
                        <a:cubicBezTo>
                          <a:pt x="4455" y="3845"/>
                          <a:pt x="4423" y="3796"/>
                          <a:pt x="4423" y="3796"/>
                        </a:cubicBezTo>
                        <a:cubicBezTo>
                          <a:pt x="4391" y="3647"/>
                          <a:pt x="4328" y="3500"/>
                          <a:pt x="4296" y="3352"/>
                        </a:cubicBezTo>
                        <a:cubicBezTo>
                          <a:pt x="4265" y="3204"/>
                          <a:pt x="4201" y="3057"/>
                          <a:pt x="4105" y="3106"/>
                        </a:cubicBezTo>
                        <a:lnTo>
                          <a:pt x="4010" y="3106"/>
                        </a:lnTo>
                        <a:cubicBezTo>
                          <a:pt x="3852" y="3204"/>
                          <a:pt x="3660" y="3008"/>
                          <a:pt x="3502" y="3106"/>
                        </a:cubicBezTo>
                        <a:cubicBezTo>
                          <a:pt x="3406" y="3106"/>
                          <a:pt x="3343" y="3204"/>
                          <a:pt x="3279" y="3204"/>
                        </a:cubicBezTo>
                        <a:lnTo>
                          <a:pt x="3120" y="3204"/>
                        </a:lnTo>
                        <a:cubicBezTo>
                          <a:pt x="2930" y="3204"/>
                          <a:pt x="2771" y="3549"/>
                          <a:pt x="2580" y="3549"/>
                        </a:cubicBezTo>
                        <a:cubicBezTo>
                          <a:pt x="2611" y="3500"/>
                          <a:pt x="2675" y="3352"/>
                          <a:pt x="2707" y="3254"/>
                        </a:cubicBezTo>
                        <a:cubicBezTo>
                          <a:pt x="2707" y="3155"/>
                          <a:pt x="2707" y="3057"/>
                          <a:pt x="2644" y="3008"/>
                        </a:cubicBezTo>
                        <a:cubicBezTo>
                          <a:pt x="2580" y="2909"/>
                          <a:pt x="2453" y="3008"/>
                          <a:pt x="2389" y="2909"/>
                        </a:cubicBezTo>
                        <a:cubicBezTo>
                          <a:pt x="2357" y="2860"/>
                          <a:pt x="2357" y="2811"/>
                          <a:pt x="2357" y="2761"/>
                        </a:cubicBezTo>
                        <a:cubicBezTo>
                          <a:pt x="2325" y="2614"/>
                          <a:pt x="2231" y="2515"/>
                          <a:pt x="2167" y="2466"/>
                        </a:cubicBezTo>
                        <a:cubicBezTo>
                          <a:pt x="2071" y="2368"/>
                          <a:pt x="1976" y="2368"/>
                          <a:pt x="1881" y="2368"/>
                        </a:cubicBezTo>
                        <a:cubicBezTo>
                          <a:pt x="1849" y="2318"/>
                          <a:pt x="1785" y="2318"/>
                          <a:pt x="1754" y="2318"/>
                        </a:cubicBezTo>
                        <a:cubicBezTo>
                          <a:pt x="1690" y="2269"/>
                          <a:pt x="1626" y="2122"/>
                          <a:pt x="1595" y="2023"/>
                        </a:cubicBezTo>
                        <a:cubicBezTo>
                          <a:pt x="1499" y="1826"/>
                          <a:pt x="1340" y="1728"/>
                          <a:pt x="1245" y="1531"/>
                        </a:cubicBezTo>
                        <a:cubicBezTo>
                          <a:pt x="1213" y="1383"/>
                          <a:pt x="1182" y="1185"/>
                          <a:pt x="1118" y="1087"/>
                        </a:cubicBezTo>
                        <a:cubicBezTo>
                          <a:pt x="1086" y="988"/>
                          <a:pt x="1023" y="988"/>
                          <a:pt x="990" y="939"/>
                        </a:cubicBezTo>
                        <a:cubicBezTo>
                          <a:pt x="896" y="792"/>
                          <a:pt x="736" y="742"/>
                          <a:pt x="673" y="595"/>
                        </a:cubicBezTo>
                        <a:cubicBezTo>
                          <a:pt x="577" y="447"/>
                          <a:pt x="387" y="-45"/>
                          <a:pt x="260" y="4"/>
                        </a:cubicBezTo>
                        <a:cubicBezTo>
                          <a:pt x="260" y="4"/>
                          <a:pt x="228" y="4"/>
                          <a:pt x="228" y="53"/>
                        </a:cubicBezTo>
                        <a:cubicBezTo>
                          <a:pt x="217" y="69"/>
                          <a:pt x="207" y="86"/>
                          <a:pt x="196" y="102"/>
                        </a:cubicBezTo>
                        <a:cubicBezTo>
                          <a:pt x="164" y="250"/>
                          <a:pt x="101" y="250"/>
                          <a:pt x="70" y="447"/>
                        </a:cubicBezTo>
                        <a:cubicBezTo>
                          <a:pt x="37" y="496"/>
                          <a:pt x="101" y="742"/>
                          <a:pt x="101" y="841"/>
                        </a:cubicBezTo>
                        <a:cubicBezTo>
                          <a:pt x="101" y="988"/>
                          <a:pt x="133" y="1236"/>
                          <a:pt x="101" y="1383"/>
                        </a:cubicBezTo>
                        <a:cubicBezTo>
                          <a:pt x="101" y="1531"/>
                          <a:pt x="-26" y="1728"/>
                          <a:pt x="6" y="1875"/>
                        </a:cubicBezTo>
                        <a:cubicBezTo>
                          <a:pt x="6" y="1925"/>
                          <a:pt x="6" y="1925"/>
                          <a:pt x="37" y="1974"/>
                        </a:cubicBezTo>
                        <a:cubicBezTo>
                          <a:pt x="37" y="1974"/>
                          <a:pt x="260" y="2122"/>
                          <a:pt x="291" y="2171"/>
                        </a:cubicBezTo>
                        <a:cubicBezTo>
                          <a:pt x="356" y="2220"/>
                          <a:pt x="356" y="2318"/>
                          <a:pt x="356" y="2417"/>
                        </a:cubicBezTo>
                        <a:cubicBezTo>
                          <a:pt x="356" y="2565"/>
                          <a:pt x="356" y="2663"/>
                          <a:pt x="387" y="2712"/>
                        </a:cubicBezTo>
                        <a:cubicBezTo>
                          <a:pt x="387" y="2811"/>
                          <a:pt x="356" y="2909"/>
                          <a:pt x="387" y="3008"/>
                        </a:cubicBezTo>
                        <a:cubicBezTo>
                          <a:pt x="387" y="3106"/>
                          <a:pt x="387" y="3008"/>
                          <a:pt x="419" y="3106"/>
                        </a:cubicBezTo>
                        <a:cubicBezTo>
                          <a:pt x="483" y="3303"/>
                          <a:pt x="450" y="3549"/>
                          <a:pt x="450" y="3796"/>
                        </a:cubicBezTo>
                        <a:cubicBezTo>
                          <a:pt x="450" y="3845"/>
                          <a:pt x="483" y="3845"/>
                          <a:pt x="483" y="3895"/>
                        </a:cubicBezTo>
                        <a:cubicBezTo>
                          <a:pt x="514" y="3993"/>
                          <a:pt x="736" y="4190"/>
                          <a:pt x="927" y="404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6" name="Freeform 10">
                    <a:extLst>
                      <a:ext uri="{FF2B5EF4-FFF2-40B4-BE49-F238E27FC236}">
                        <a16:creationId xmlns:a16="http://schemas.microsoft.com/office/drawing/2014/main" id="{86C2E1DB-87A2-44DB-9044-5B33D6697438}"/>
                      </a:ext>
                    </a:extLst>
                  </p:cNvPr>
                  <p:cNvSpPr>
                    <a:spLocks/>
                  </p:cNvSpPr>
                  <p:nvPr/>
                </p:nvSpPr>
                <p:spPr bwMode="auto">
                  <a:xfrm>
                    <a:off x="2524759" y="3424156"/>
                    <a:ext cx="242904" cy="305691"/>
                  </a:xfrm>
                  <a:custGeom>
                    <a:avLst/>
                    <a:gdLst>
                      <a:gd name="T0" fmla="*/ 0 w 56"/>
                      <a:gd name="T1" fmla="*/ 0 h 69"/>
                      <a:gd name="T2" fmla="*/ 4 w 56"/>
                      <a:gd name="T3" fmla="*/ 15 h 69"/>
                      <a:gd name="T4" fmla="*/ 12 w 56"/>
                      <a:gd name="T5" fmla="*/ 20 h 69"/>
                      <a:gd name="T6" fmla="*/ 15 w 56"/>
                      <a:gd name="T7" fmla="*/ 26 h 69"/>
                      <a:gd name="T8" fmla="*/ 20 w 56"/>
                      <a:gd name="T9" fmla="*/ 37 h 69"/>
                      <a:gd name="T10" fmla="*/ 21 w 56"/>
                      <a:gd name="T11" fmla="*/ 40 h 69"/>
                      <a:gd name="T12" fmla="*/ 23 w 56"/>
                      <a:gd name="T13" fmla="*/ 42 h 69"/>
                      <a:gd name="T14" fmla="*/ 41 w 56"/>
                      <a:gd name="T15" fmla="*/ 51 h 69"/>
                      <a:gd name="T16" fmla="*/ 56 w 56"/>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9">
                        <a:moveTo>
                          <a:pt x="0" y="0"/>
                        </a:moveTo>
                        <a:cubicBezTo>
                          <a:pt x="0" y="4"/>
                          <a:pt x="1" y="12"/>
                          <a:pt x="4" y="15"/>
                        </a:cubicBezTo>
                        <a:cubicBezTo>
                          <a:pt x="7" y="17"/>
                          <a:pt x="10" y="18"/>
                          <a:pt x="12" y="20"/>
                        </a:cubicBezTo>
                        <a:cubicBezTo>
                          <a:pt x="13" y="22"/>
                          <a:pt x="14" y="24"/>
                          <a:pt x="15" y="26"/>
                        </a:cubicBezTo>
                        <a:cubicBezTo>
                          <a:pt x="16" y="30"/>
                          <a:pt x="18" y="33"/>
                          <a:pt x="20" y="37"/>
                        </a:cubicBezTo>
                        <a:cubicBezTo>
                          <a:pt x="20" y="38"/>
                          <a:pt x="20" y="39"/>
                          <a:pt x="21" y="40"/>
                        </a:cubicBezTo>
                        <a:cubicBezTo>
                          <a:pt x="22" y="41"/>
                          <a:pt x="22" y="41"/>
                          <a:pt x="23" y="42"/>
                        </a:cubicBezTo>
                        <a:cubicBezTo>
                          <a:pt x="29" y="45"/>
                          <a:pt x="35" y="47"/>
                          <a:pt x="41" y="51"/>
                        </a:cubicBezTo>
                        <a:cubicBezTo>
                          <a:pt x="46" y="55"/>
                          <a:pt x="54" y="63"/>
                          <a:pt x="56" y="69"/>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7" name="Freeform 11">
                    <a:extLst>
                      <a:ext uri="{FF2B5EF4-FFF2-40B4-BE49-F238E27FC236}">
                        <a16:creationId xmlns:a16="http://schemas.microsoft.com/office/drawing/2014/main" id="{624B48F1-CFE0-44C5-85AC-7F72F5DA7953}"/>
                      </a:ext>
                    </a:extLst>
                  </p:cNvPr>
                  <p:cNvSpPr>
                    <a:spLocks/>
                  </p:cNvSpPr>
                  <p:nvPr/>
                </p:nvSpPr>
                <p:spPr bwMode="auto">
                  <a:xfrm>
                    <a:off x="2725339" y="3583566"/>
                    <a:ext cx="450844" cy="283186"/>
                  </a:xfrm>
                  <a:custGeom>
                    <a:avLst/>
                    <a:gdLst>
                      <a:gd name="T0" fmla="*/ 10 w 104"/>
                      <a:gd name="T1" fmla="*/ 44 h 64"/>
                      <a:gd name="T2" fmla="*/ 9 w 104"/>
                      <a:gd name="T3" fmla="*/ 46 h 64"/>
                      <a:gd name="T4" fmla="*/ 8 w 104"/>
                      <a:gd name="T5" fmla="*/ 49 h 64"/>
                      <a:gd name="T6" fmla="*/ 0 w 104"/>
                      <a:gd name="T7" fmla="*/ 58 h 64"/>
                      <a:gd name="T8" fmla="*/ 3 w 104"/>
                      <a:gd name="T9" fmla="*/ 63 h 64"/>
                      <a:gd name="T10" fmla="*/ 9 w 104"/>
                      <a:gd name="T11" fmla="*/ 64 h 64"/>
                      <a:gd name="T12" fmla="*/ 18 w 104"/>
                      <a:gd name="T13" fmla="*/ 62 h 64"/>
                      <a:gd name="T14" fmla="*/ 25 w 104"/>
                      <a:gd name="T15" fmla="*/ 55 h 64"/>
                      <a:gd name="T16" fmla="*/ 33 w 104"/>
                      <a:gd name="T17" fmla="*/ 53 h 64"/>
                      <a:gd name="T18" fmla="*/ 76 w 104"/>
                      <a:gd name="T19" fmla="*/ 37 h 64"/>
                      <a:gd name="T20" fmla="*/ 82 w 104"/>
                      <a:gd name="T21" fmla="*/ 32 h 64"/>
                      <a:gd name="T22" fmla="*/ 100 w 104"/>
                      <a:gd name="T23" fmla="*/ 25 h 64"/>
                      <a:gd name="T24" fmla="*/ 104 w 104"/>
                      <a:gd name="T25" fmla="*/ 21 h 64"/>
                      <a:gd name="T26" fmla="*/ 99 w 104"/>
                      <a:gd name="T27" fmla="*/ 18 h 64"/>
                      <a:gd name="T28" fmla="*/ 99 w 104"/>
                      <a:gd name="T29" fmla="*/ 13 h 64"/>
                      <a:gd name="T30" fmla="*/ 90 w 104"/>
                      <a:gd name="T31" fmla="*/ 3 h 64"/>
                      <a:gd name="T32" fmla="*/ 89 w 104"/>
                      <a:gd name="T33" fmla="*/ 1 h 64"/>
                      <a:gd name="T34" fmla="*/ 85 w 104"/>
                      <a:gd name="T35" fmla="*/ 3 h 64"/>
                      <a:gd name="T36" fmla="*/ 70 w 104"/>
                      <a:gd name="T37" fmla="*/ 10 h 64"/>
                      <a:gd name="T38" fmla="*/ 67 w 104"/>
                      <a:gd name="T39" fmla="*/ 10 h 64"/>
                      <a:gd name="T40" fmla="*/ 64 w 104"/>
                      <a:gd name="T41" fmla="*/ 8 h 64"/>
                      <a:gd name="T42" fmla="*/ 55 w 104"/>
                      <a:gd name="T43" fmla="*/ 9 h 64"/>
                      <a:gd name="T44" fmla="*/ 45 w 104"/>
                      <a:gd name="T45" fmla="*/ 13 h 64"/>
                      <a:gd name="T46" fmla="*/ 42 w 104"/>
                      <a:gd name="T47" fmla="*/ 14 h 64"/>
                      <a:gd name="T48" fmla="*/ 39 w 104"/>
                      <a:gd name="T49" fmla="*/ 17 h 64"/>
                      <a:gd name="T50" fmla="*/ 23 w 104"/>
                      <a:gd name="T51" fmla="*/ 25 h 64"/>
                      <a:gd name="T52" fmla="*/ 17 w 104"/>
                      <a:gd name="T53" fmla="*/ 30 h 64"/>
                      <a:gd name="T54" fmla="*/ 10 w 104"/>
                      <a:gd name="T55" fmla="*/ 34 h 64"/>
                      <a:gd name="T56" fmla="*/ 11 w 104"/>
                      <a:gd name="T57" fmla="*/ 38 h 64"/>
                      <a:gd name="T58" fmla="*/ 10 w 104"/>
                      <a:gd name="T59"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64">
                        <a:moveTo>
                          <a:pt x="10" y="44"/>
                        </a:moveTo>
                        <a:cubicBezTo>
                          <a:pt x="9" y="45"/>
                          <a:pt x="9" y="45"/>
                          <a:pt x="9" y="46"/>
                        </a:cubicBezTo>
                        <a:cubicBezTo>
                          <a:pt x="8" y="47"/>
                          <a:pt x="8" y="48"/>
                          <a:pt x="8" y="49"/>
                        </a:cubicBezTo>
                        <a:cubicBezTo>
                          <a:pt x="7" y="53"/>
                          <a:pt x="1" y="54"/>
                          <a:pt x="0" y="58"/>
                        </a:cubicBezTo>
                        <a:cubicBezTo>
                          <a:pt x="0" y="60"/>
                          <a:pt x="1" y="62"/>
                          <a:pt x="3" y="63"/>
                        </a:cubicBezTo>
                        <a:cubicBezTo>
                          <a:pt x="5" y="63"/>
                          <a:pt x="7" y="64"/>
                          <a:pt x="9" y="64"/>
                        </a:cubicBezTo>
                        <a:cubicBezTo>
                          <a:pt x="12" y="63"/>
                          <a:pt x="15" y="63"/>
                          <a:pt x="18" y="62"/>
                        </a:cubicBezTo>
                        <a:cubicBezTo>
                          <a:pt x="20" y="60"/>
                          <a:pt x="22" y="57"/>
                          <a:pt x="25" y="55"/>
                        </a:cubicBezTo>
                        <a:cubicBezTo>
                          <a:pt x="27" y="54"/>
                          <a:pt x="30" y="53"/>
                          <a:pt x="33" y="53"/>
                        </a:cubicBezTo>
                        <a:cubicBezTo>
                          <a:pt x="48" y="51"/>
                          <a:pt x="63" y="46"/>
                          <a:pt x="76" y="37"/>
                        </a:cubicBezTo>
                        <a:cubicBezTo>
                          <a:pt x="78" y="35"/>
                          <a:pt x="80" y="33"/>
                          <a:pt x="82" y="32"/>
                        </a:cubicBezTo>
                        <a:cubicBezTo>
                          <a:pt x="88" y="28"/>
                          <a:pt x="94" y="26"/>
                          <a:pt x="100" y="25"/>
                        </a:cubicBezTo>
                        <a:cubicBezTo>
                          <a:pt x="102" y="24"/>
                          <a:pt x="104" y="23"/>
                          <a:pt x="104" y="21"/>
                        </a:cubicBezTo>
                        <a:cubicBezTo>
                          <a:pt x="102" y="22"/>
                          <a:pt x="99" y="20"/>
                          <a:pt x="99" y="18"/>
                        </a:cubicBezTo>
                        <a:cubicBezTo>
                          <a:pt x="98" y="16"/>
                          <a:pt x="99" y="15"/>
                          <a:pt x="99" y="13"/>
                        </a:cubicBezTo>
                        <a:cubicBezTo>
                          <a:pt x="98" y="9"/>
                          <a:pt x="91" y="8"/>
                          <a:pt x="90" y="3"/>
                        </a:cubicBezTo>
                        <a:cubicBezTo>
                          <a:pt x="89" y="3"/>
                          <a:pt x="90" y="1"/>
                          <a:pt x="89" y="1"/>
                        </a:cubicBezTo>
                        <a:cubicBezTo>
                          <a:pt x="87" y="0"/>
                          <a:pt x="86" y="2"/>
                          <a:pt x="85" y="3"/>
                        </a:cubicBezTo>
                        <a:cubicBezTo>
                          <a:pt x="82" y="8"/>
                          <a:pt x="76" y="10"/>
                          <a:pt x="70" y="10"/>
                        </a:cubicBezTo>
                        <a:cubicBezTo>
                          <a:pt x="69" y="10"/>
                          <a:pt x="68" y="10"/>
                          <a:pt x="67" y="10"/>
                        </a:cubicBezTo>
                        <a:cubicBezTo>
                          <a:pt x="66" y="9"/>
                          <a:pt x="65" y="9"/>
                          <a:pt x="64" y="8"/>
                        </a:cubicBezTo>
                        <a:cubicBezTo>
                          <a:pt x="61" y="7"/>
                          <a:pt x="58" y="8"/>
                          <a:pt x="55" y="9"/>
                        </a:cubicBezTo>
                        <a:cubicBezTo>
                          <a:pt x="51" y="10"/>
                          <a:pt x="48" y="12"/>
                          <a:pt x="45" y="13"/>
                        </a:cubicBezTo>
                        <a:cubicBezTo>
                          <a:pt x="44" y="13"/>
                          <a:pt x="43" y="13"/>
                          <a:pt x="42" y="14"/>
                        </a:cubicBezTo>
                        <a:cubicBezTo>
                          <a:pt x="41" y="15"/>
                          <a:pt x="40" y="16"/>
                          <a:pt x="39" y="17"/>
                        </a:cubicBezTo>
                        <a:cubicBezTo>
                          <a:pt x="35" y="21"/>
                          <a:pt x="28" y="21"/>
                          <a:pt x="23" y="25"/>
                        </a:cubicBezTo>
                        <a:cubicBezTo>
                          <a:pt x="21" y="26"/>
                          <a:pt x="19" y="28"/>
                          <a:pt x="17" y="30"/>
                        </a:cubicBezTo>
                        <a:cubicBezTo>
                          <a:pt x="15" y="32"/>
                          <a:pt x="11" y="32"/>
                          <a:pt x="10" y="34"/>
                        </a:cubicBezTo>
                        <a:cubicBezTo>
                          <a:pt x="10" y="35"/>
                          <a:pt x="11" y="37"/>
                          <a:pt x="11" y="38"/>
                        </a:cubicBezTo>
                        <a:cubicBezTo>
                          <a:pt x="11" y="40"/>
                          <a:pt x="10" y="42"/>
                          <a:pt x="10" y="44"/>
                        </a:cubicBezTo>
                        <a:close/>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8" name="Freeform 12">
                    <a:extLst>
                      <a:ext uri="{FF2B5EF4-FFF2-40B4-BE49-F238E27FC236}">
                        <a16:creationId xmlns:a16="http://schemas.microsoft.com/office/drawing/2014/main" id="{C53B2359-B145-44E9-8D2F-21DCBDF8716E}"/>
                      </a:ext>
                    </a:extLst>
                  </p:cNvPr>
                  <p:cNvSpPr>
                    <a:spLocks/>
                  </p:cNvSpPr>
                  <p:nvPr/>
                </p:nvSpPr>
                <p:spPr bwMode="auto">
                  <a:xfrm>
                    <a:off x="2881754" y="3206609"/>
                    <a:ext cx="290748" cy="380708"/>
                  </a:xfrm>
                  <a:custGeom>
                    <a:avLst/>
                    <a:gdLst>
                      <a:gd name="T0" fmla="*/ 0 w 67"/>
                      <a:gd name="T1" fmla="*/ 34 h 86"/>
                      <a:gd name="T2" fmla="*/ 0 w 67"/>
                      <a:gd name="T3" fmla="*/ 26 h 86"/>
                      <a:gd name="T4" fmla="*/ 0 w 67"/>
                      <a:gd name="T5" fmla="*/ 21 h 86"/>
                      <a:gd name="T6" fmla="*/ 1 w 67"/>
                      <a:gd name="T7" fmla="*/ 17 h 86"/>
                      <a:gd name="T8" fmla="*/ 2 w 67"/>
                      <a:gd name="T9" fmla="*/ 11 h 86"/>
                      <a:gd name="T10" fmla="*/ 2 w 67"/>
                      <a:gd name="T11" fmla="*/ 9 h 86"/>
                      <a:gd name="T12" fmla="*/ 3 w 67"/>
                      <a:gd name="T13" fmla="*/ 6 h 86"/>
                      <a:gd name="T14" fmla="*/ 9 w 67"/>
                      <a:gd name="T15" fmla="*/ 1 h 86"/>
                      <a:gd name="T16" fmla="*/ 18 w 67"/>
                      <a:gd name="T17" fmla="*/ 0 h 86"/>
                      <a:gd name="T18" fmla="*/ 20 w 67"/>
                      <a:gd name="T19" fmla="*/ 1 h 86"/>
                      <a:gd name="T20" fmla="*/ 23 w 67"/>
                      <a:gd name="T21" fmla="*/ 4 h 86"/>
                      <a:gd name="T22" fmla="*/ 33 w 67"/>
                      <a:gd name="T23" fmla="*/ 9 h 86"/>
                      <a:gd name="T24" fmla="*/ 39 w 67"/>
                      <a:gd name="T25" fmla="*/ 24 h 86"/>
                      <a:gd name="T26" fmla="*/ 40 w 67"/>
                      <a:gd name="T27" fmla="*/ 26 h 86"/>
                      <a:gd name="T28" fmla="*/ 43 w 67"/>
                      <a:gd name="T29" fmla="*/ 29 h 86"/>
                      <a:gd name="T30" fmla="*/ 47 w 67"/>
                      <a:gd name="T31" fmla="*/ 38 h 86"/>
                      <a:gd name="T32" fmla="*/ 55 w 67"/>
                      <a:gd name="T33" fmla="*/ 46 h 86"/>
                      <a:gd name="T34" fmla="*/ 61 w 67"/>
                      <a:gd name="T35" fmla="*/ 49 h 86"/>
                      <a:gd name="T36" fmla="*/ 64 w 67"/>
                      <a:gd name="T37" fmla="*/ 53 h 86"/>
                      <a:gd name="T38" fmla="*/ 67 w 67"/>
                      <a:gd name="T39" fmla="*/ 56 h 86"/>
                      <a:gd name="T40" fmla="*/ 66 w 67"/>
                      <a:gd name="T41" fmla="*/ 59 h 86"/>
                      <a:gd name="T42" fmla="*/ 55 w 67"/>
                      <a:gd name="T43" fmla="*/ 70 h 86"/>
                      <a:gd name="T44" fmla="*/ 51 w 67"/>
                      <a:gd name="T4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86">
                        <a:moveTo>
                          <a:pt x="0" y="34"/>
                        </a:moveTo>
                        <a:cubicBezTo>
                          <a:pt x="1" y="32"/>
                          <a:pt x="1" y="29"/>
                          <a:pt x="0" y="26"/>
                        </a:cubicBezTo>
                        <a:cubicBezTo>
                          <a:pt x="0" y="24"/>
                          <a:pt x="0" y="23"/>
                          <a:pt x="0" y="21"/>
                        </a:cubicBezTo>
                        <a:cubicBezTo>
                          <a:pt x="0" y="20"/>
                          <a:pt x="1" y="18"/>
                          <a:pt x="1" y="17"/>
                        </a:cubicBezTo>
                        <a:cubicBezTo>
                          <a:pt x="2" y="15"/>
                          <a:pt x="2" y="13"/>
                          <a:pt x="2" y="11"/>
                        </a:cubicBezTo>
                        <a:cubicBezTo>
                          <a:pt x="2" y="10"/>
                          <a:pt x="2" y="10"/>
                          <a:pt x="2" y="9"/>
                        </a:cubicBezTo>
                        <a:cubicBezTo>
                          <a:pt x="2" y="8"/>
                          <a:pt x="3" y="7"/>
                          <a:pt x="3" y="6"/>
                        </a:cubicBezTo>
                        <a:cubicBezTo>
                          <a:pt x="5" y="4"/>
                          <a:pt x="7" y="2"/>
                          <a:pt x="9" y="1"/>
                        </a:cubicBezTo>
                        <a:cubicBezTo>
                          <a:pt x="12" y="0"/>
                          <a:pt x="15" y="0"/>
                          <a:pt x="18" y="0"/>
                        </a:cubicBezTo>
                        <a:cubicBezTo>
                          <a:pt x="19" y="0"/>
                          <a:pt x="20" y="0"/>
                          <a:pt x="20" y="1"/>
                        </a:cubicBezTo>
                        <a:cubicBezTo>
                          <a:pt x="21" y="2"/>
                          <a:pt x="22" y="3"/>
                          <a:pt x="23" y="4"/>
                        </a:cubicBezTo>
                        <a:cubicBezTo>
                          <a:pt x="25" y="7"/>
                          <a:pt x="30" y="7"/>
                          <a:pt x="33" y="9"/>
                        </a:cubicBezTo>
                        <a:cubicBezTo>
                          <a:pt x="38" y="12"/>
                          <a:pt x="38" y="18"/>
                          <a:pt x="39" y="24"/>
                        </a:cubicBezTo>
                        <a:cubicBezTo>
                          <a:pt x="39" y="25"/>
                          <a:pt x="39" y="26"/>
                          <a:pt x="40" y="26"/>
                        </a:cubicBezTo>
                        <a:cubicBezTo>
                          <a:pt x="41" y="28"/>
                          <a:pt x="42" y="28"/>
                          <a:pt x="43" y="29"/>
                        </a:cubicBezTo>
                        <a:cubicBezTo>
                          <a:pt x="45" y="32"/>
                          <a:pt x="46" y="35"/>
                          <a:pt x="47" y="38"/>
                        </a:cubicBezTo>
                        <a:cubicBezTo>
                          <a:pt x="49" y="42"/>
                          <a:pt x="52" y="44"/>
                          <a:pt x="55" y="46"/>
                        </a:cubicBezTo>
                        <a:cubicBezTo>
                          <a:pt x="57" y="47"/>
                          <a:pt x="60" y="48"/>
                          <a:pt x="61" y="49"/>
                        </a:cubicBezTo>
                        <a:cubicBezTo>
                          <a:pt x="62" y="50"/>
                          <a:pt x="63" y="52"/>
                          <a:pt x="64" y="53"/>
                        </a:cubicBezTo>
                        <a:cubicBezTo>
                          <a:pt x="65" y="54"/>
                          <a:pt x="67" y="54"/>
                          <a:pt x="67" y="56"/>
                        </a:cubicBezTo>
                        <a:cubicBezTo>
                          <a:pt x="67" y="57"/>
                          <a:pt x="67" y="58"/>
                          <a:pt x="66" y="59"/>
                        </a:cubicBezTo>
                        <a:cubicBezTo>
                          <a:pt x="63" y="63"/>
                          <a:pt x="57" y="65"/>
                          <a:pt x="55" y="70"/>
                        </a:cubicBezTo>
                        <a:cubicBezTo>
                          <a:pt x="53" y="73"/>
                          <a:pt x="52" y="82"/>
                          <a:pt x="51" y="8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9" name="Freeform 13">
                    <a:extLst>
                      <a:ext uri="{FF2B5EF4-FFF2-40B4-BE49-F238E27FC236}">
                        <a16:creationId xmlns:a16="http://schemas.microsoft.com/office/drawing/2014/main" id="{B2708744-E827-4BE8-82AC-EEDCA3DF9F54}"/>
                      </a:ext>
                    </a:extLst>
                  </p:cNvPr>
                  <p:cNvSpPr>
                    <a:spLocks/>
                  </p:cNvSpPr>
                  <p:nvPr/>
                </p:nvSpPr>
                <p:spPr bwMode="auto">
                  <a:xfrm>
                    <a:off x="3076813" y="3343514"/>
                    <a:ext cx="195059" cy="110649"/>
                  </a:xfrm>
                  <a:custGeom>
                    <a:avLst/>
                    <a:gdLst>
                      <a:gd name="T0" fmla="*/ 0 w 45"/>
                      <a:gd name="T1" fmla="*/ 1 h 25"/>
                      <a:gd name="T2" fmla="*/ 21 w 45"/>
                      <a:gd name="T3" fmla="*/ 0 h 25"/>
                      <a:gd name="T4" fmla="*/ 31 w 45"/>
                      <a:gd name="T5" fmla="*/ 3 h 25"/>
                      <a:gd name="T6" fmla="*/ 44 w 45"/>
                      <a:gd name="T7" fmla="*/ 3 h 25"/>
                      <a:gd name="T8" fmla="*/ 45 w 45"/>
                      <a:gd name="T9" fmla="*/ 9 h 25"/>
                      <a:gd name="T10" fmla="*/ 43 w 45"/>
                      <a:gd name="T11" fmla="*/ 16 h 25"/>
                      <a:gd name="T12" fmla="*/ 31 w 45"/>
                      <a:gd name="T13" fmla="*/ 17 h 25"/>
                      <a:gd name="T14" fmla="*/ 22 w 4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5">
                        <a:moveTo>
                          <a:pt x="0" y="1"/>
                        </a:moveTo>
                        <a:cubicBezTo>
                          <a:pt x="6" y="2"/>
                          <a:pt x="14" y="0"/>
                          <a:pt x="21" y="0"/>
                        </a:cubicBezTo>
                        <a:cubicBezTo>
                          <a:pt x="24" y="1"/>
                          <a:pt x="27" y="2"/>
                          <a:pt x="31" y="3"/>
                        </a:cubicBezTo>
                        <a:cubicBezTo>
                          <a:pt x="35" y="4"/>
                          <a:pt x="40" y="4"/>
                          <a:pt x="44" y="3"/>
                        </a:cubicBezTo>
                        <a:cubicBezTo>
                          <a:pt x="45" y="5"/>
                          <a:pt x="45" y="7"/>
                          <a:pt x="45" y="9"/>
                        </a:cubicBezTo>
                        <a:cubicBezTo>
                          <a:pt x="45" y="12"/>
                          <a:pt x="45" y="14"/>
                          <a:pt x="43" y="16"/>
                        </a:cubicBezTo>
                        <a:cubicBezTo>
                          <a:pt x="40" y="18"/>
                          <a:pt x="35" y="16"/>
                          <a:pt x="31" y="17"/>
                        </a:cubicBezTo>
                        <a:cubicBezTo>
                          <a:pt x="27" y="18"/>
                          <a:pt x="24" y="22"/>
                          <a:pt x="22"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0" name="Freeform 14">
                    <a:extLst>
                      <a:ext uri="{FF2B5EF4-FFF2-40B4-BE49-F238E27FC236}">
                        <a16:creationId xmlns:a16="http://schemas.microsoft.com/office/drawing/2014/main" id="{E2AC888E-6B8A-4043-A1A6-4F995B556B26}"/>
                      </a:ext>
                    </a:extLst>
                  </p:cNvPr>
                  <p:cNvSpPr>
                    <a:spLocks/>
                  </p:cNvSpPr>
                  <p:nvPr/>
                </p:nvSpPr>
                <p:spPr bwMode="auto">
                  <a:xfrm>
                    <a:off x="3176183" y="3446661"/>
                    <a:ext cx="239223" cy="228800"/>
                  </a:xfrm>
                  <a:custGeom>
                    <a:avLst/>
                    <a:gdLst>
                      <a:gd name="T0" fmla="*/ 0 w 55"/>
                      <a:gd name="T1" fmla="*/ 52 h 52"/>
                      <a:gd name="T2" fmla="*/ 11 w 55"/>
                      <a:gd name="T3" fmla="*/ 49 h 52"/>
                      <a:gd name="T4" fmla="*/ 15 w 55"/>
                      <a:gd name="T5" fmla="*/ 48 h 52"/>
                      <a:gd name="T6" fmla="*/ 18 w 55"/>
                      <a:gd name="T7" fmla="*/ 45 h 52"/>
                      <a:gd name="T8" fmla="*/ 24 w 55"/>
                      <a:gd name="T9" fmla="*/ 40 h 52"/>
                      <a:gd name="T10" fmla="*/ 27 w 55"/>
                      <a:gd name="T11" fmla="*/ 39 h 52"/>
                      <a:gd name="T12" fmla="*/ 30 w 55"/>
                      <a:gd name="T13" fmla="*/ 34 h 52"/>
                      <a:gd name="T14" fmla="*/ 45 w 55"/>
                      <a:gd name="T15" fmla="*/ 19 h 52"/>
                      <a:gd name="T16" fmla="*/ 53 w 55"/>
                      <a:gd name="T17" fmla="*/ 5 h 52"/>
                      <a:gd name="T18" fmla="*/ 55 w 55"/>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2">
                        <a:moveTo>
                          <a:pt x="0" y="52"/>
                        </a:moveTo>
                        <a:cubicBezTo>
                          <a:pt x="3" y="51"/>
                          <a:pt x="7" y="50"/>
                          <a:pt x="11" y="49"/>
                        </a:cubicBezTo>
                        <a:cubicBezTo>
                          <a:pt x="12" y="49"/>
                          <a:pt x="13" y="48"/>
                          <a:pt x="15" y="48"/>
                        </a:cubicBezTo>
                        <a:cubicBezTo>
                          <a:pt x="16" y="47"/>
                          <a:pt x="17" y="46"/>
                          <a:pt x="18" y="45"/>
                        </a:cubicBezTo>
                        <a:cubicBezTo>
                          <a:pt x="20" y="43"/>
                          <a:pt x="22" y="42"/>
                          <a:pt x="24" y="40"/>
                        </a:cubicBezTo>
                        <a:cubicBezTo>
                          <a:pt x="25" y="40"/>
                          <a:pt x="26" y="40"/>
                          <a:pt x="27" y="39"/>
                        </a:cubicBezTo>
                        <a:cubicBezTo>
                          <a:pt x="28" y="38"/>
                          <a:pt x="29" y="36"/>
                          <a:pt x="30" y="34"/>
                        </a:cubicBezTo>
                        <a:cubicBezTo>
                          <a:pt x="33" y="28"/>
                          <a:pt x="40" y="25"/>
                          <a:pt x="45" y="19"/>
                        </a:cubicBezTo>
                        <a:cubicBezTo>
                          <a:pt x="49" y="16"/>
                          <a:pt x="52" y="10"/>
                          <a:pt x="53" y="5"/>
                        </a:cubicBezTo>
                        <a:cubicBezTo>
                          <a:pt x="54" y="3"/>
                          <a:pt x="54" y="2"/>
                          <a:pt x="55"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15">
                    <a:extLst>
                      <a:ext uri="{FF2B5EF4-FFF2-40B4-BE49-F238E27FC236}">
                        <a16:creationId xmlns:a16="http://schemas.microsoft.com/office/drawing/2014/main" id="{FA0C817F-6AA8-4588-8B59-C4C068D0CDF5}"/>
                      </a:ext>
                    </a:extLst>
                  </p:cNvPr>
                  <p:cNvSpPr>
                    <a:spLocks/>
                  </p:cNvSpPr>
                  <p:nvPr/>
                </p:nvSpPr>
                <p:spPr bwMode="auto">
                  <a:xfrm>
                    <a:off x="3901214" y="3086583"/>
                    <a:ext cx="1122510" cy="328196"/>
                  </a:xfrm>
                  <a:custGeom>
                    <a:avLst/>
                    <a:gdLst>
                      <a:gd name="T0" fmla="*/ 0 w 259"/>
                      <a:gd name="T1" fmla="*/ 60 h 74"/>
                      <a:gd name="T2" fmla="*/ 16 w 259"/>
                      <a:gd name="T3" fmla="*/ 60 h 74"/>
                      <a:gd name="T4" fmla="*/ 23 w 259"/>
                      <a:gd name="T5" fmla="*/ 70 h 74"/>
                      <a:gd name="T6" fmla="*/ 26 w 259"/>
                      <a:gd name="T7" fmla="*/ 71 h 74"/>
                      <a:gd name="T8" fmla="*/ 87 w 259"/>
                      <a:gd name="T9" fmla="*/ 67 h 74"/>
                      <a:gd name="T10" fmla="*/ 107 w 259"/>
                      <a:gd name="T11" fmla="*/ 63 h 74"/>
                      <a:gd name="T12" fmla="*/ 122 w 259"/>
                      <a:gd name="T13" fmla="*/ 54 h 74"/>
                      <a:gd name="T14" fmla="*/ 163 w 259"/>
                      <a:gd name="T15" fmla="*/ 36 h 74"/>
                      <a:gd name="T16" fmla="*/ 173 w 259"/>
                      <a:gd name="T17" fmla="*/ 32 h 74"/>
                      <a:gd name="T18" fmla="*/ 183 w 259"/>
                      <a:gd name="T19" fmla="*/ 24 h 74"/>
                      <a:gd name="T20" fmla="*/ 191 w 259"/>
                      <a:gd name="T21" fmla="*/ 21 h 74"/>
                      <a:gd name="T22" fmla="*/ 239 w 259"/>
                      <a:gd name="T23" fmla="*/ 5 h 74"/>
                      <a:gd name="T24" fmla="*/ 259 w 259"/>
                      <a:gd name="T25"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74">
                        <a:moveTo>
                          <a:pt x="0" y="60"/>
                        </a:moveTo>
                        <a:cubicBezTo>
                          <a:pt x="6" y="58"/>
                          <a:pt x="12" y="57"/>
                          <a:pt x="16" y="60"/>
                        </a:cubicBezTo>
                        <a:cubicBezTo>
                          <a:pt x="19" y="63"/>
                          <a:pt x="19" y="68"/>
                          <a:pt x="23" y="70"/>
                        </a:cubicBezTo>
                        <a:cubicBezTo>
                          <a:pt x="24" y="71"/>
                          <a:pt x="25" y="71"/>
                          <a:pt x="26" y="71"/>
                        </a:cubicBezTo>
                        <a:cubicBezTo>
                          <a:pt x="47" y="74"/>
                          <a:pt x="67" y="71"/>
                          <a:pt x="87" y="67"/>
                        </a:cubicBezTo>
                        <a:cubicBezTo>
                          <a:pt x="94" y="66"/>
                          <a:pt x="101" y="65"/>
                          <a:pt x="107" y="63"/>
                        </a:cubicBezTo>
                        <a:cubicBezTo>
                          <a:pt x="112" y="60"/>
                          <a:pt x="117" y="57"/>
                          <a:pt x="122" y="54"/>
                        </a:cubicBezTo>
                        <a:cubicBezTo>
                          <a:pt x="135" y="46"/>
                          <a:pt x="148" y="40"/>
                          <a:pt x="163" y="36"/>
                        </a:cubicBezTo>
                        <a:cubicBezTo>
                          <a:pt x="166" y="35"/>
                          <a:pt x="170" y="34"/>
                          <a:pt x="173" y="32"/>
                        </a:cubicBezTo>
                        <a:cubicBezTo>
                          <a:pt x="177" y="30"/>
                          <a:pt x="179" y="27"/>
                          <a:pt x="183" y="24"/>
                        </a:cubicBezTo>
                        <a:cubicBezTo>
                          <a:pt x="185" y="23"/>
                          <a:pt x="188" y="22"/>
                          <a:pt x="191" y="21"/>
                        </a:cubicBezTo>
                        <a:cubicBezTo>
                          <a:pt x="207" y="15"/>
                          <a:pt x="223" y="10"/>
                          <a:pt x="239" y="5"/>
                        </a:cubicBezTo>
                        <a:cubicBezTo>
                          <a:pt x="246" y="3"/>
                          <a:pt x="252" y="0"/>
                          <a:pt x="259" y="1"/>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2" name="Freeform 16">
                    <a:extLst>
                      <a:ext uri="{FF2B5EF4-FFF2-40B4-BE49-F238E27FC236}">
                        <a16:creationId xmlns:a16="http://schemas.microsoft.com/office/drawing/2014/main" id="{DC042C88-131D-4148-970D-49E98FB0B56C}"/>
                      </a:ext>
                    </a:extLst>
                  </p:cNvPr>
                  <p:cNvSpPr>
                    <a:spLocks/>
                  </p:cNvSpPr>
                  <p:nvPr/>
                </p:nvSpPr>
                <p:spPr bwMode="auto">
                  <a:xfrm>
                    <a:off x="3840488" y="2891520"/>
                    <a:ext cx="1096747" cy="456531"/>
                  </a:xfrm>
                  <a:custGeom>
                    <a:avLst/>
                    <a:gdLst>
                      <a:gd name="T0" fmla="*/ 0 w 253"/>
                      <a:gd name="T1" fmla="*/ 77 h 99"/>
                      <a:gd name="T2" fmla="*/ 58 w 253"/>
                      <a:gd name="T3" fmla="*/ 62 h 99"/>
                      <a:gd name="T4" fmla="*/ 88 w 253"/>
                      <a:gd name="T5" fmla="*/ 51 h 99"/>
                      <a:gd name="T6" fmla="*/ 115 w 253"/>
                      <a:gd name="T7" fmla="*/ 41 h 99"/>
                      <a:gd name="T8" fmla="*/ 130 w 253"/>
                      <a:gd name="T9" fmla="*/ 35 h 99"/>
                      <a:gd name="T10" fmla="*/ 142 w 253"/>
                      <a:gd name="T11" fmla="*/ 28 h 99"/>
                      <a:gd name="T12" fmla="*/ 162 w 253"/>
                      <a:gd name="T13" fmla="*/ 22 h 99"/>
                      <a:gd name="T14" fmla="*/ 210 w 253"/>
                      <a:gd name="T15" fmla="*/ 8 h 99"/>
                      <a:gd name="T16" fmla="*/ 253 w 253"/>
                      <a:gd name="T17" fmla="*/ 1 h 99"/>
                      <a:gd name="T18" fmla="*/ 147 w 253"/>
                      <a:gd name="T19" fmla="*/ 69 h 99"/>
                      <a:gd name="T20" fmla="*/ 126 w 253"/>
                      <a:gd name="T21" fmla="*/ 87 h 99"/>
                      <a:gd name="T22" fmla="*/ 115 w 253"/>
                      <a:gd name="T23" fmla="*/ 94 h 99"/>
                      <a:gd name="T24" fmla="*/ 97 w 253"/>
                      <a:gd name="T25" fmla="*/ 97 h 99"/>
                      <a:gd name="T26" fmla="*/ 20 w 253"/>
                      <a:gd name="T27" fmla="*/ 99 h 99"/>
                      <a:gd name="connsiteX0" fmla="*/ 0 w 10000"/>
                      <a:gd name="connsiteY0" fmla="*/ 7693 h 10403"/>
                      <a:gd name="connsiteX1" fmla="*/ 2292 w 10000"/>
                      <a:gd name="connsiteY1" fmla="*/ 6178 h 10403"/>
                      <a:gd name="connsiteX2" fmla="*/ 3478 w 10000"/>
                      <a:gd name="connsiteY2" fmla="*/ 5067 h 10403"/>
                      <a:gd name="connsiteX3" fmla="*/ 4545 w 10000"/>
                      <a:gd name="connsiteY3" fmla="*/ 4056 h 10403"/>
                      <a:gd name="connsiteX4" fmla="*/ 5138 w 10000"/>
                      <a:gd name="connsiteY4" fmla="*/ 3450 h 10403"/>
                      <a:gd name="connsiteX5" fmla="*/ 5613 w 10000"/>
                      <a:gd name="connsiteY5" fmla="*/ 2743 h 10403"/>
                      <a:gd name="connsiteX6" fmla="*/ 6403 w 10000"/>
                      <a:gd name="connsiteY6" fmla="*/ 2137 h 10403"/>
                      <a:gd name="connsiteX7" fmla="*/ 8300 w 10000"/>
                      <a:gd name="connsiteY7" fmla="*/ 723 h 10403"/>
                      <a:gd name="connsiteX8" fmla="*/ 10000 w 10000"/>
                      <a:gd name="connsiteY8" fmla="*/ 16 h 10403"/>
                      <a:gd name="connsiteX9" fmla="*/ 5810 w 10000"/>
                      <a:gd name="connsiteY9" fmla="*/ 6885 h 10403"/>
                      <a:gd name="connsiteX10" fmla="*/ 4980 w 10000"/>
                      <a:gd name="connsiteY10" fmla="*/ 8703 h 10403"/>
                      <a:gd name="connsiteX11" fmla="*/ 4545 w 10000"/>
                      <a:gd name="connsiteY11" fmla="*/ 9410 h 10403"/>
                      <a:gd name="connsiteX12" fmla="*/ 3834 w 10000"/>
                      <a:gd name="connsiteY12" fmla="*/ 9713 h 10403"/>
                      <a:gd name="connsiteX13" fmla="*/ 726 w 10000"/>
                      <a:gd name="connsiteY13" fmla="*/ 10403 h 1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403">
                        <a:moveTo>
                          <a:pt x="0" y="7693"/>
                        </a:moveTo>
                        <a:cubicBezTo>
                          <a:pt x="791" y="7289"/>
                          <a:pt x="1542" y="6784"/>
                          <a:pt x="2292" y="6178"/>
                        </a:cubicBezTo>
                        <a:cubicBezTo>
                          <a:pt x="2688" y="5774"/>
                          <a:pt x="3083" y="5471"/>
                          <a:pt x="3478" y="5067"/>
                        </a:cubicBezTo>
                        <a:cubicBezTo>
                          <a:pt x="3834" y="4763"/>
                          <a:pt x="4190" y="4359"/>
                          <a:pt x="4545" y="4056"/>
                        </a:cubicBezTo>
                        <a:cubicBezTo>
                          <a:pt x="4783" y="3854"/>
                          <a:pt x="4980" y="3652"/>
                          <a:pt x="5138" y="3450"/>
                        </a:cubicBezTo>
                        <a:cubicBezTo>
                          <a:pt x="5296" y="3248"/>
                          <a:pt x="5455" y="2945"/>
                          <a:pt x="5613" y="2743"/>
                        </a:cubicBezTo>
                        <a:cubicBezTo>
                          <a:pt x="5889" y="2440"/>
                          <a:pt x="6126" y="2339"/>
                          <a:pt x="6403" y="2137"/>
                        </a:cubicBezTo>
                        <a:cubicBezTo>
                          <a:pt x="7036" y="1632"/>
                          <a:pt x="7668" y="1228"/>
                          <a:pt x="8300" y="723"/>
                        </a:cubicBezTo>
                        <a:cubicBezTo>
                          <a:pt x="8854" y="319"/>
                          <a:pt x="9447" y="-85"/>
                          <a:pt x="10000" y="16"/>
                        </a:cubicBezTo>
                        <a:cubicBezTo>
                          <a:pt x="8458" y="1632"/>
                          <a:pt x="7036" y="3955"/>
                          <a:pt x="5810" y="6885"/>
                        </a:cubicBezTo>
                        <a:cubicBezTo>
                          <a:pt x="5534" y="7491"/>
                          <a:pt x="5257" y="8198"/>
                          <a:pt x="4980" y="8703"/>
                        </a:cubicBezTo>
                        <a:cubicBezTo>
                          <a:pt x="4862" y="9006"/>
                          <a:pt x="4704" y="9309"/>
                          <a:pt x="4545" y="9410"/>
                        </a:cubicBezTo>
                        <a:cubicBezTo>
                          <a:pt x="4308" y="9612"/>
                          <a:pt x="4071" y="9612"/>
                          <a:pt x="3834" y="9713"/>
                        </a:cubicBezTo>
                        <a:cubicBezTo>
                          <a:pt x="2806" y="9814"/>
                          <a:pt x="1753" y="10302"/>
                          <a:pt x="726" y="1040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3" name="Freeform 17">
                    <a:extLst>
                      <a:ext uri="{FF2B5EF4-FFF2-40B4-BE49-F238E27FC236}">
                        <a16:creationId xmlns:a16="http://schemas.microsoft.com/office/drawing/2014/main" id="{B355B64C-41A1-4E7A-9AC7-FCFE1FB013D0}"/>
                      </a:ext>
                    </a:extLst>
                  </p:cNvPr>
                  <p:cNvSpPr>
                    <a:spLocks/>
                  </p:cNvSpPr>
                  <p:nvPr/>
                </p:nvSpPr>
                <p:spPr bwMode="auto">
                  <a:xfrm>
                    <a:off x="4928034" y="2707751"/>
                    <a:ext cx="728711" cy="185665"/>
                  </a:xfrm>
                  <a:custGeom>
                    <a:avLst/>
                    <a:gdLst>
                      <a:gd name="T0" fmla="*/ 0 w 168"/>
                      <a:gd name="T1" fmla="*/ 42 h 42"/>
                      <a:gd name="T2" fmla="*/ 58 w 168"/>
                      <a:gd name="T3" fmla="*/ 23 h 42"/>
                      <a:gd name="T4" fmla="*/ 70 w 168"/>
                      <a:gd name="T5" fmla="*/ 17 h 42"/>
                      <a:gd name="T6" fmla="*/ 135 w 168"/>
                      <a:gd name="T7" fmla="*/ 0 h 42"/>
                      <a:gd name="T8" fmla="*/ 140 w 168"/>
                      <a:gd name="T9" fmla="*/ 0 h 42"/>
                      <a:gd name="T10" fmla="*/ 144 w 168"/>
                      <a:gd name="T11" fmla="*/ 1 h 42"/>
                      <a:gd name="T12" fmla="*/ 151 w 168"/>
                      <a:gd name="T13" fmla="*/ 0 h 42"/>
                      <a:gd name="T14" fmla="*/ 161 w 168"/>
                      <a:gd name="T15" fmla="*/ 6 h 42"/>
                      <a:gd name="T16" fmla="*/ 168 w 168"/>
                      <a:gd name="T17" fmla="*/ 13 h 42"/>
                      <a:gd name="T18" fmla="*/ 159 w 168"/>
                      <a:gd name="T19" fmla="*/ 18 h 42"/>
                      <a:gd name="T20" fmla="*/ 153 w 168"/>
                      <a:gd name="T21" fmla="*/ 10 h 42"/>
                      <a:gd name="T22" fmla="*/ 157 w 168"/>
                      <a:gd name="T23"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42">
                        <a:moveTo>
                          <a:pt x="0" y="42"/>
                        </a:moveTo>
                        <a:cubicBezTo>
                          <a:pt x="17" y="38"/>
                          <a:pt x="42" y="30"/>
                          <a:pt x="58" y="23"/>
                        </a:cubicBezTo>
                        <a:cubicBezTo>
                          <a:pt x="62" y="21"/>
                          <a:pt x="66" y="19"/>
                          <a:pt x="70" y="17"/>
                        </a:cubicBezTo>
                        <a:cubicBezTo>
                          <a:pt x="90" y="8"/>
                          <a:pt x="113" y="4"/>
                          <a:pt x="135" y="0"/>
                        </a:cubicBezTo>
                        <a:cubicBezTo>
                          <a:pt x="137" y="0"/>
                          <a:pt x="139" y="0"/>
                          <a:pt x="140" y="0"/>
                        </a:cubicBezTo>
                        <a:cubicBezTo>
                          <a:pt x="142" y="0"/>
                          <a:pt x="143" y="1"/>
                          <a:pt x="144" y="1"/>
                        </a:cubicBezTo>
                        <a:cubicBezTo>
                          <a:pt x="146" y="1"/>
                          <a:pt x="149" y="0"/>
                          <a:pt x="151" y="0"/>
                        </a:cubicBezTo>
                        <a:cubicBezTo>
                          <a:pt x="155" y="0"/>
                          <a:pt x="158" y="3"/>
                          <a:pt x="161" y="6"/>
                        </a:cubicBezTo>
                        <a:cubicBezTo>
                          <a:pt x="163" y="8"/>
                          <a:pt x="166" y="10"/>
                          <a:pt x="168" y="13"/>
                        </a:cubicBezTo>
                        <a:cubicBezTo>
                          <a:pt x="166" y="14"/>
                          <a:pt x="161" y="17"/>
                          <a:pt x="159" y="18"/>
                        </a:cubicBezTo>
                        <a:cubicBezTo>
                          <a:pt x="157" y="19"/>
                          <a:pt x="154" y="11"/>
                          <a:pt x="153" y="10"/>
                        </a:cubicBezTo>
                        <a:cubicBezTo>
                          <a:pt x="151" y="7"/>
                          <a:pt x="156" y="6"/>
                          <a:pt x="157" y="4"/>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4" name="Freeform 18">
                    <a:extLst>
                      <a:ext uri="{FF2B5EF4-FFF2-40B4-BE49-F238E27FC236}">
                        <a16:creationId xmlns:a16="http://schemas.microsoft.com/office/drawing/2014/main" id="{CD00AF21-D627-4AED-902A-962DFDA7BE05}"/>
                      </a:ext>
                    </a:extLst>
                  </p:cNvPr>
                  <p:cNvSpPr>
                    <a:spLocks/>
                  </p:cNvSpPr>
                  <p:nvPr/>
                </p:nvSpPr>
                <p:spPr bwMode="auto">
                  <a:xfrm>
                    <a:off x="4944596" y="2769639"/>
                    <a:ext cx="872245" cy="331947"/>
                  </a:xfrm>
                  <a:custGeom>
                    <a:avLst/>
                    <a:gdLst>
                      <a:gd name="T0" fmla="*/ 0 w 201"/>
                      <a:gd name="T1" fmla="*/ 28 h 75"/>
                      <a:gd name="T2" fmla="*/ 51 w 201"/>
                      <a:gd name="T3" fmla="*/ 24 h 75"/>
                      <a:gd name="T4" fmla="*/ 69 w 201"/>
                      <a:gd name="T5" fmla="*/ 22 h 75"/>
                      <a:gd name="T6" fmla="*/ 87 w 201"/>
                      <a:gd name="T7" fmla="*/ 23 h 75"/>
                      <a:gd name="T8" fmla="*/ 121 w 201"/>
                      <a:gd name="T9" fmla="*/ 22 h 75"/>
                      <a:gd name="T10" fmla="*/ 158 w 201"/>
                      <a:gd name="T11" fmla="*/ 25 h 75"/>
                      <a:gd name="T12" fmla="*/ 156 w 201"/>
                      <a:gd name="T13" fmla="*/ 19 h 75"/>
                      <a:gd name="T14" fmla="*/ 155 w 201"/>
                      <a:gd name="T15" fmla="*/ 17 h 75"/>
                      <a:gd name="T16" fmla="*/ 156 w 201"/>
                      <a:gd name="T17" fmla="*/ 14 h 75"/>
                      <a:gd name="T18" fmla="*/ 164 w 201"/>
                      <a:gd name="T19" fmla="*/ 9 h 75"/>
                      <a:gd name="T20" fmla="*/ 169 w 201"/>
                      <a:gd name="T21" fmla="*/ 0 h 75"/>
                      <a:gd name="T22" fmla="*/ 197 w 201"/>
                      <a:gd name="T23" fmla="*/ 2 h 75"/>
                      <a:gd name="T24" fmla="*/ 201 w 201"/>
                      <a:gd name="T25" fmla="*/ 4 h 75"/>
                      <a:gd name="T26" fmla="*/ 201 w 201"/>
                      <a:gd name="T27" fmla="*/ 8 h 75"/>
                      <a:gd name="T28" fmla="*/ 199 w 201"/>
                      <a:gd name="T29" fmla="*/ 26 h 75"/>
                      <a:gd name="T30" fmla="*/ 176 w 201"/>
                      <a:gd name="T31" fmla="*/ 28 h 75"/>
                      <a:gd name="T32" fmla="*/ 158 w 201"/>
                      <a:gd name="T33" fmla="*/ 27 h 75"/>
                      <a:gd name="T34" fmla="*/ 144 w 201"/>
                      <a:gd name="T35" fmla="*/ 30 h 75"/>
                      <a:gd name="T36" fmla="*/ 124 w 201"/>
                      <a:gd name="T37" fmla="*/ 36 h 75"/>
                      <a:gd name="T38" fmla="*/ 106 w 201"/>
                      <a:gd name="T39" fmla="*/ 45 h 75"/>
                      <a:gd name="T40" fmla="*/ 91 w 201"/>
                      <a:gd name="T41" fmla="*/ 49 h 75"/>
                      <a:gd name="T42" fmla="*/ 41 w 201"/>
                      <a:gd name="T43" fmla="*/ 63 h 75"/>
                      <a:gd name="T44" fmla="*/ 28 w 201"/>
                      <a:gd name="T45" fmla="*/ 69 h 75"/>
                      <a:gd name="T46" fmla="*/ 16 w 201"/>
                      <a:gd name="T47"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1" h="75">
                        <a:moveTo>
                          <a:pt x="0" y="28"/>
                        </a:moveTo>
                        <a:cubicBezTo>
                          <a:pt x="17" y="28"/>
                          <a:pt x="35" y="27"/>
                          <a:pt x="51" y="24"/>
                        </a:cubicBezTo>
                        <a:cubicBezTo>
                          <a:pt x="57" y="23"/>
                          <a:pt x="63" y="22"/>
                          <a:pt x="69" y="22"/>
                        </a:cubicBezTo>
                        <a:cubicBezTo>
                          <a:pt x="75" y="22"/>
                          <a:pt x="81" y="23"/>
                          <a:pt x="87" y="23"/>
                        </a:cubicBezTo>
                        <a:cubicBezTo>
                          <a:pt x="98" y="23"/>
                          <a:pt x="110" y="20"/>
                          <a:pt x="121" y="22"/>
                        </a:cubicBezTo>
                        <a:cubicBezTo>
                          <a:pt x="134" y="23"/>
                          <a:pt x="146" y="28"/>
                          <a:pt x="158" y="25"/>
                        </a:cubicBezTo>
                        <a:cubicBezTo>
                          <a:pt x="159" y="23"/>
                          <a:pt x="158" y="20"/>
                          <a:pt x="156" y="19"/>
                        </a:cubicBezTo>
                        <a:cubicBezTo>
                          <a:pt x="155" y="18"/>
                          <a:pt x="155" y="18"/>
                          <a:pt x="155" y="17"/>
                        </a:cubicBezTo>
                        <a:cubicBezTo>
                          <a:pt x="154" y="16"/>
                          <a:pt x="155" y="15"/>
                          <a:pt x="156" y="14"/>
                        </a:cubicBezTo>
                        <a:cubicBezTo>
                          <a:pt x="159" y="12"/>
                          <a:pt x="162" y="11"/>
                          <a:pt x="164" y="9"/>
                        </a:cubicBezTo>
                        <a:cubicBezTo>
                          <a:pt x="167" y="6"/>
                          <a:pt x="169" y="3"/>
                          <a:pt x="169" y="0"/>
                        </a:cubicBezTo>
                        <a:cubicBezTo>
                          <a:pt x="178" y="0"/>
                          <a:pt x="188" y="1"/>
                          <a:pt x="197" y="2"/>
                        </a:cubicBezTo>
                        <a:cubicBezTo>
                          <a:pt x="198" y="3"/>
                          <a:pt x="200" y="3"/>
                          <a:pt x="201" y="4"/>
                        </a:cubicBezTo>
                        <a:cubicBezTo>
                          <a:pt x="201" y="5"/>
                          <a:pt x="201" y="7"/>
                          <a:pt x="201" y="8"/>
                        </a:cubicBezTo>
                        <a:cubicBezTo>
                          <a:pt x="200" y="14"/>
                          <a:pt x="199" y="20"/>
                          <a:pt x="199" y="26"/>
                        </a:cubicBezTo>
                        <a:cubicBezTo>
                          <a:pt x="191" y="28"/>
                          <a:pt x="184" y="29"/>
                          <a:pt x="176" y="28"/>
                        </a:cubicBezTo>
                        <a:cubicBezTo>
                          <a:pt x="170" y="28"/>
                          <a:pt x="164" y="27"/>
                          <a:pt x="158" y="27"/>
                        </a:cubicBezTo>
                        <a:cubicBezTo>
                          <a:pt x="154" y="27"/>
                          <a:pt x="149" y="29"/>
                          <a:pt x="144" y="30"/>
                        </a:cubicBezTo>
                        <a:cubicBezTo>
                          <a:pt x="137" y="31"/>
                          <a:pt x="130" y="33"/>
                          <a:pt x="124" y="36"/>
                        </a:cubicBezTo>
                        <a:cubicBezTo>
                          <a:pt x="118" y="38"/>
                          <a:pt x="112" y="43"/>
                          <a:pt x="106" y="45"/>
                        </a:cubicBezTo>
                        <a:cubicBezTo>
                          <a:pt x="101" y="47"/>
                          <a:pt x="96" y="48"/>
                          <a:pt x="91" y="49"/>
                        </a:cubicBezTo>
                        <a:cubicBezTo>
                          <a:pt x="74" y="53"/>
                          <a:pt x="57" y="57"/>
                          <a:pt x="41" y="63"/>
                        </a:cubicBezTo>
                        <a:cubicBezTo>
                          <a:pt x="36" y="64"/>
                          <a:pt x="32" y="66"/>
                          <a:pt x="28" y="69"/>
                        </a:cubicBezTo>
                        <a:cubicBezTo>
                          <a:pt x="24" y="71"/>
                          <a:pt x="20" y="75"/>
                          <a:pt x="16" y="7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5" name="Freeform 19">
                    <a:extLst>
                      <a:ext uri="{FF2B5EF4-FFF2-40B4-BE49-F238E27FC236}">
                        <a16:creationId xmlns:a16="http://schemas.microsoft.com/office/drawing/2014/main" id="{78E3BCA0-D72B-4C94-B3B4-9D5B1C394558}"/>
                      </a:ext>
                    </a:extLst>
                  </p:cNvPr>
                  <p:cNvSpPr>
                    <a:spLocks/>
                  </p:cNvSpPr>
                  <p:nvPr/>
                </p:nvSpPr>
                <p:spPr bwMode="auto">
                  <a:xfrm>
                    <a:off x="5678828" y="2769639"/>
                    <a:ext cx="38644" cy="114400"/>
                  </a:xfrm>
                  <a:custGeom>
                    <a:avLst/>
                    <a:gdLst>
                      <a:gd name="T0" fmla="*/ 8 w 9"/>
                      <a:gd name="T1" fmla="*/ 0 h 26"/>
                      <a:gd name="T2" fmla="*/ 7 w 9"/>
                      <a:gd name="T3" fmla="*/ 17 h 26"/>
                      <a:gd name="T4" fmla="*/ 0 w 9"/>
                      <a:gd name="T5" fmla="*/ 26 h 26"/>
                    </a:gdLst>
                    <a:ahLst/>
                    <a:cxnLst>
                      <a:cxn ang="0">
                        <a:pos x="T0" y="T1"/>
                      </a:cxn>
                      <a:cxn ang="0">
                        <a:pos x="T2" y="T3"/>
                      </a:cxn>
                      <a:cxn ang="0">
                        <a:pos x="T4" y="T5"/>
                      </a:cxn>
                    </a:cxnLst>
                    <a:rect l="0" t="0" r="r" b="b"/>
                    <a:pathLst>
                      <a:path w="9" h="26">
                        <a:moveTo>
                          <a:pt x="8" y="0"/>
                        </a:moveTo>
                        <a:cubicBezTo>
                          <a:pt x="8" y="4"/>
                          <a:pt x="9" y="13"/>
                          <a:pt x="7" y="17"/>
                        </a:cubicBezTo>
                        <a:cubicBezTo>
                          <a:pt x="5" y="19"/>
                          <a:pt x="1" y="24"/>
                          <a:pt x="0" y="2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6" name="Freeform 20">
                    <a:extLst>
                      <a:ext uri="{FF2B5EF4-FFF2-40B4-BE49-F238E27FC236}">
                        <a16:creationId xmlns:a16="http://schemas.microsoft.com/office/drawing/2014/main" id="{BAB90B8A-FB07-4EAF-94A5-32EDAE6BAA20}"/>
                      </a:ext>
                    </a:extLst>
                  </p:cNvPr>
                  <p:cNvSpPr>
                    <a:spLocks/>
                  </p:cNvSpPr>
                  <p:nvPr/>
                </p:nvSpPr>
                <p:spPr bwMode="auto">
                  <a:xfrm>
                    <a:off x="5813161" y="2362676"/>
                    <a:ext cx="892487" cy="525114"/>
                  </a:xfrm>
                  <a:custGeom>
                    <a:avLst/>
                    <a:gdLst>
                      <a:gd name="T0" fmla="*/ 0 w 206"/>
                      <a:gd name="T1" fmla="*/ 116 h 119"/>
                      <a:gd name="T2" fmla="*/ 16 w 206"/>
                      <a:gd name="T3" fmla="*/ 115 h 119"/>
                      <a:gd name="T4" fmla="*/ 31 w 206"/>
                      <a:gd name="T5" fmla="*/ 107 h 119"/>
                      <a:gd name="T6" fmla="*/ 44 w 206"/>
                      <a:gd name="T7" fmla="*/ 107 h 119"/>
                      <a:gd name="T8" fmla="*/ 52 w 206"/>
                      <a:gd name="T9" fmla="*/ 107 h 119"/>
                      <a:gd name="T10" fmla="*/ 54 w 206"/>
                      <a:gd name="T11" fmla="*/ 104 h 119"/>
                      <a:gd name="T12" fmla="*/ 75 w 206"/>
                      <a:gd name="T13" fmla="*/ 96 h 119"/>
                      <a:gd name="T14" fmla="*/ 82 w 206"/>
                      <a:gd name="T15" fmla="*/ 97 h 119"/>
                      <a:gd name="T16" fmla="*/ 88 w 206"/>
                      <a:gd name="T17" fmla="*/ 95 h 119"/>
                      <a:gd name="T18" fmla="*/ 89 w 206"/>
                      <a:gd name="T19" fmla="*/ 89 h 119"/>
                      <a:gd name="T20" fmla="*/ 89 w 206"/>
                      <a:gd name="T21" fmla="*/ 73 h 119"/>
                      <a:gd name="T22" fmla="*/ 90 w 206"/>
                      <a:gd name="T23" fmla="*/ 70 h 119"/>
                      <a:gd name="T24" fmla="*/ 99 w 206"/>
                      <a:gd name="T25" fmla="*/ 69 h 119"/>
                      <a:gd name="T26" fmla="*/ 114 w 206"/>
                      <a:gd name="T27" fmla="*/ 55 h 119"/>
                      <a:gd name="T28" fmla="*/ 111 w 206"/>
                      <a:gd name="T29" fmla="*/ 47 h 119"/>
                      <a:gd name="T30" fmla="*/ 108 w 206"/>
                      <a:gd name="T31" fmla="*/ 45 h 119"/>
                      <a:gd name="T32" fmla="*/ 111 w 206"/>
                      <a:gd name="T33" fmla="*/ 35 h 119"/>
                      <a:gd name="T34" fmla="*/ 121 w 206"/>
                      <a:gd name="T35" fmla="*/ 30 h 119"/>
                      <a:gd name="T36" fmla="*/ 131 w 206"/>
                      <a:gd name="T37" fmla="*/ 17 h 119"/>
                      <a:gd name="T38" fmla="*/ 145 w 206"/>
                      <a:gd name="T39" fmla="*/ 11 h 119"/>
                      <a:gd name="T40" fmla="*/ 164 w 206"/>
                      <a:gd name="T41" fmla="*/ 5 h 119"/>
                      <a:gd name="T42" fmla="*/ 189 w 206"/>
                      <a:gd name="T43" fmla="*/ 0 h 119"/>
                      <a:gd name="T44" fmla="*/ 206 w 206"/>
                      <a:gd name="T45" fmla="*/ 5 h 119"/>
                      <a:gd name="T46" fmla="*/ 183 w 206"/>
                      <a:gd name="T4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6" h="119">
                        <a:moveTo>
                          <a:pt x="0" y="116"/>
                        </a:moveTo>
                        <a:cubicBezTo>
                          <a:pt x="5" y="119"/>
                          <a:pt x="11" y="117"/>
                          <a:pt x="16" y="115"/>
                        </a:cubicBezTo>
                        <a:cubicBezTo>
                          <a:pt x="21" y="112"/>
                          <a:pt x="25" y="109"/>
                          <a:pt x="31" y="107"/>
                        </a:cubicBezTo>
                        <a:cubicBezTo>
                          <a:pt x="35" y="106"/>
                          <a:pt x="40" y="106"/>
                          <a:pt x="44" y="107"/>
                        </a:cubicBezTo>
                        <a:cubicBezTo>
                          <a:pt x="47" y="107"/>
                          <a:pt x="50" y="108"/>
                          <a:pt x="52" y="107"/>
                        </a:cubicBezTo>
                        <a:cubicBezTo>
                          <a:pt x="53" y="106"/>
                          <a:pt x="54" y="105"/>
                          <a:pt x="54" y="104"/>
                        </a:cubicBezTo>
                        <a:cubicBezTo>
                          <a:pt x="59" y="97"/>
                          <a:pt x="68" y="94"/>
                          <a:pt x="75" y="96"/>
                        </a:cubicBezTo>
                        <a:cubicBezTo>
                          <a:pt x="77" y="96"/>
                          <a:pt x="80" y="97"/>
                          <a:pt x="82" y="97"/>
                        </a:cubicBezTo>
                        <a:cubicBezTo>
                          <a:pt x="84" y="98"/>
                          <a:pt x="87" y="97"/>
                          <a:pt x="88" y="95"/>
                        </a:cubicBezTo>
                        <a:cubicBezTo>
                          <a:pt x="89" y="93"/>
                          <a:pt x="89" y="91"/>
                          <a:pt x="89" y="89"/>
                        </a:cubicBezTo>
                        <a:cubicBezTo>
                          <a:pt x="88" y="84"/>
                          <a:pt x="88" y="78"/>
                          <a:pt x="89" y="73"/>
                        </a:cubicBezTo>
                        <a:cubicBezTo>
                          <a:pt x="89" y="72"/>
                          <a:pt x="89" y="71"/>
                          <a:pt x="90" y="70"/>
                        </a:cubicBezTo>
                        <a:cubicBezTo>
                          <a:pt x="92" y="67"/>
                          <a:pt x="96" y="68"/>
                          <a:pt x="99" y="69"/>
                        </a:cubicBezTo>
                        <a:cubicBezTo>
                          <a:pt x="106" y="69"/>
                          <a:pt x="114" y="62"/>
                          <a:pt x="114" y="55"/>
                        </a:cubicBezTo>
                        <a:cubicBezTo>
                          <a:pt x="114" y="52"/>
                          <a:pt x="113" y="49"/>
                          <a:pt x="111" y="47"/>
                        </a:cubicBezTo>
                        <a:cubicBezTo>
                          <a:pt x="110" y="46"/>
                          <a:pt x="109" y="46"/>
                          <a:pt x="108" y="45"/>
                        </a:cubicBezTo>
                        <a:cubicBezTo>
                          <a:pt x="105" y="42"/>
                          <a:pt x="108" y="37"/>
                          <a:pt x="111" y="35"/>
                        </a:cubicBezTo>
                        <a:cubicBezTo>
                          <a:pt x="114" y="33"/>
                          <a:pt x="118" y="32"/>
                          <a:pt x="121" y="30"/>
                        </a:cubicBezTo>
                        <a:cubicBezTo>
                          <a:pt x="125" y="27"/>
                          <a:pt x="127" y="21"/>
                          <a:pt x="131" y="17"/>
                        </a:cubicBezTo>
                        <a:cubicBezTo>
                          <a:pt x="135" y="14"/>
                          <a:pt x="140" y="12"/>
                          <a:pt x="145" y="11"/>
                        </a:cubicBezTo>
                        <a:cubicBezTo>
                          <a:pt x="151" y="9"/>
                          <a:pt x="158" y="7"/>
                          <a:pt x="164" y="5"/>
                        </a:cubicBezTo>
                        <a:cubicBezTo>
                          <a:pt x="172" y="3"/>
                          <a:pt x="180" y="0"/>
                          <a:pt x="189" y="0"/>
                        </a:cubicBezTo>
                        <a:cubicBezTo>
                          <a:pt x="195" y="0"/>
                          <a:pt x="202" y="1"/>
                          <a:pt x="206" y="5"/>
                        </a:cubicBezTo>
                        <a:cubicBezTo>
                          <a:pt x="199" y="9"/>
                          <a:pt x="188" y="5"/>
                          <a:pt x="183"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7" name="Freeform 21">
                    <a:extLst>
                      <a:ext uri="{FF2B5EF4-FFF2-40B4-BE49-F238E27FC236}">
                        <a16:creationId xmlns:a16="http://schemas.microsoft.com/office/drawing/2014/main" id="{3BE42E30-0030-45CB-91C4-D0917583A972}"/>
                      </a:ext>
                    </a:extLst>
                  </p:cNvPr>
                  <p:cNvSpPr>
                    <a:spLocks/>
                  </p:cNvSpPr>
                  <p:nvPr/>
                </p:nvSpPr>
                <p:spPr bwMode="auto">
                  <a:xfrm>
                    <a:off x="6462744" y="2375803"/>
                    <a:ext cx="82808" cy="61888"/>
                  </a:xfrm>
                  <a:custGeom>
                    <a:avLst/>
                    <a:gdLst>
                      <a:gd name="T0" fmla="*/ 19 w 19"/>
                      <a:gd name="T1" fmla="*/ 0 h 14"/>
                      <a:gd name="T2" fmla="*/ 16 w 19"/>
                      <a:gd name="T3" fmla="*/ 3 h 14"/>
                      <a:gd name="T4" fmla="*/ 15 w 19"/>
                      <a:gd name="T5" fmla="*/ 9 h 14"/>
                      <a:gd name="T6" fmla="*/ 8 w 19"/>
                      <a:gd name="T7" fmla="*/ 13 h 14"/>
                      <a:gd name="T8" fmla="*/ 2 w 19"/>
                      <a:gd name="T9" fmla="*/ 14 h 14"/>
                      <a:gd name="T10" fmla="*/ 0 w 19"/>
                      <a:gd name="T11" fmla="*/ 14 h 14"/>
                      <a:gd name="T12" fmla="*/ 0 w 19"/>
                      <a:gd name="T13" fmla="*/ 12 h 14"/>
                      <a:gd name="T14" fmla="*/ 0 w 19"/>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4">
                        <a:moveTo>
                          <a:pt x="19" y="0"/>
                        </a:moveTo>
                        <a:cubicBezTo>
                          <a:pt x="17" y="0"/>
                          <a:pt x="16" y="2"/>
                          <a:pt x="16" y="3"/>
                        </a:cubicBezTo>
                        <a:cubicBezTo>
                          <a:pt x="16" y="5"/>
                          <a:pt x="16" y="7"/>
                          <a:pt x="15" y="9"/>
                        </a:cubicBezTo>
                        <a:cubicBezTo>
                          <a:pt x="14" y="11"/>
                          <a:pt x="11" y="12"/>
                          <a:pt x="8" y="13"/>
                        </a:cubicBezTo>
                        <a:cubicBezTo>
                          <a:pt x="6" y="13"/>
                          <a:pt x="4" y="14"/>
                          <a:pt x="2" y="14"/>
                        </a:cubicBezTo>
                        <a:cubicBezTo>
                          <a:pt x="1" y="14"/>
                          <a:pt x="0" y="14"/>
                          <a:pt x="0" y="14"/>
                        </a:cubicBezTo>
                        <a:cubicBezTo>
                          <a:pt x="0" y="13"/>
                          <a:pt x="0" y="13"/>
                          <a:pt x="0" y="12"/>
                        </a:cubicBezTo>
                        <a:cubicBezTo>
                          <a:pt x="0" y="10"/>
                          <a:pt x="0" y="8"/>
                          <a:pt x="0" y="6"/>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8" name="Freeform 22">
                    <a:extLst>
                      <a:ext uri="{FF2B5EF4-FFF2-40B4-BE49-F238E27FC236}">
                        <a16:creationId xmlns:a16="http://schemas.microsoft.com/office/drawing/2014/main" id="{E461A760-6058-40C9-A5E7-9663490B4389}"/>
                      </a:ext>
                    </a:extLst>
                  </p:cNvPr>
                  <p:cNvSpPr>
                    <a:spLocks/>
                  </p:cNvSpPr>
                  <p:nvPr/>
                </p:nvSpPr>
                <p:spPr bwMode="auto">
                  <a:xfrm>
                    <a:off x="6280567" y="2392682"/>
                    <a:ext cx="412200" cy="315068"/>
                  </a:xfrm>
                  <a:custGeom>
                    <a:avLst/>
                    <a:gdLst>
                      <a:gd name="T0" fmla="*/ 39 w 95"/>
                      <a:gd name="T1" fmla="*/ 12 h 71"/>
                      <a:gd name="T2" fmla="*/ 29 w 95"/>
                      <a:gd name="T3" fmla="*/ 18 h 71"/>
                      <a:gd name="T4" fmla="*/ 23 w 95"/>
                      <a:gd name="T5" fmla="*/ 19 h 71"/>
                      <a:gd name="T6" fmla="*/ 17 w 95"/>
                      <a:gd name="T7" fmla="*/ 29 h 71"/>
                      <a:gd name="T8" fmla="*/ 15 w 95"/>
                      <a:gd name="T9" fmla="*/ 41 h 71"/>
                      <a:gd name="T10" fmla="*/ 12 w 95"/>
                      <a:gd name="T11" fmla="*/ 49 h 71"/>
                      <a:gd name="T12" fmla="*/ 11 w 95"/>
                      <a:gd name="T13" fmla="*/ 54 h 71"/>
                      <a:gd name="T14" fmla="*/ 7 w 95"/>
                      <a:gd name="T15" fmla="*/ 57 h 71"/>
                      <a:gd name="T16" fmla="*/ 0 w 95"/>
                      <a:gd name="T17" fmla="*/ 71 h 71"/>
                      <a:gd name="T18" fmla="*/ 5 w 95"/>
                      <a:gd name="T19" fmla="*/ 67 h 71"/>
                      <a:gd name="T20" fmla="*/ 13 w 95"/>
                      <a:gd name="T21" fmla="*/ 66 h 71"/>
                      <a:gd name="T22" fmla="*/ 16 w 95"/>
                      <a:gd name="T23" fmla="*/ 63 h 71"/>
                      <a:gd name="T24" fmla="*/ 20 w 95"/>
                      <a:gd name="T25" fmla="*/ 61 h 71"/>
                      <a:gd name="T26" fmla="*/ 43 w 95"/>
                      <a:gd name="T27" fmla="*/ 52 h 71"/>
                      <a:gd name="T28" fmla="*/ 53 w 95"/>
                      <a:gd name="T29" fmla="*/ 42 h 71"/>
                      <a:gd name="T30" fmla="*/ 55 w 95"/>
                      <a:gd name="T31" fmla="*/ 35 h 71"/>
                      <a:gd name="T32" fmla="*/ 80 w 95"/>
                      <a:gd name="T33" fmla="*/ 5 h 71"/>
                      <a:gd name="T34" fmla="*/ 95 w 95"/>
                      <a:gd name="T3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5" h="71">
                        <a:moveTo>
                          <a:pt x="39" y="12"/>
                        </a:moveTo>
                        <a:cubicBezTo>
                          <a:pt x="36" y="15"/>
                          <a:pt x="33" y="17"/>
                          <a:pt x="29" y="18"/>
                        </a:cubicBezTo>
                        <a:cubicBezTo>
                          <a:pt x="27" y="19"/>
                          <a:pt x="25" y="19"/>
                          <a:pt x="23" y="19"/>
                        </a:cubicBezTo>
                        <a:cubicBezTo>
                          <a:pt x="20" y="21"/>
                          <a:pt x="18" y="25"/>
                          <a:pt x="17" y="29"/>
                        </a:cubicBezTo>
                        <a:cubicBezTo>
                          <a:pt x="17" y="33"/>
                          <a:pt x="17" y="37"/>
                          <a:pt x="15" y="41"/>
                        </a:cubicBezTo>
                        <a:cubicBezTo>
                          <a:pt x="14" y="44"/>
                          <a:pt x="13" y="46"/>
                          <a:pt x="12" y="49"/>
                        </a:cubicBezTo>
                        <a:cubicBezTo>
                          <a:pt x="12" y="51"/>
                          <a:pt x="11" y="52"/>
                          <a:pt x="11" y="54"/>
                        </a:cubicBezTo>
                        <a:cubicBezTo>
                          <a:pt x="10" y="55"/>
                          <a:pt x="9" y="56"/>
                          <a:pt x="7" y="57"/>
                        </a:cubicBezTo>
                        <a:cubicBezTo>
                          <a:pt x="3" y="60"/>
                          <a:pt x="0" y="65"/>
                          <a:pt x="0" y="71"/>
                        </a:cubicBezTo>
                        <a:cubicBezTo>
                          <a:pt x="0" y="68"/>
                          <a:pt x="3" y="67"/>
                          <a:pt x="5" y="67"/>
                        </a:cubicBezTo>
                        <a:cubicBezTo>
                          <a:pt x="8" y="67"/>
                          <a:pt x="11" y="67"/>
                          <a:pt x="13" y="66"/>
                        </a:cubicBezTo>
                        <a:cubicBezTo>
                          <a:pt x="14" y="65"/>
                          <a:pt x="15" y="64"/>
                          <a:pt x="16" y="63"/>
                        </a:cubicBezTo>
                        <a:cubicBezTo>
                          <a:pt x="17" y="62"/>
                          <a:pt x="19" y="61"/>
                          <a:pt x="20" y="61"/>
                        </a:cubicBezTo>
                        <a:cubicBezTo>
                          <a:pt x="28" y="60"/>
                          <a:pt x="36" y="57"/>
                          <a:pt x="43" y="52"/>
                        </a:cubicBezTo>
                        <a:cubicBezTo>
                          <a:pt x="47" y="50"/>
                          <a:pt x="51" y="47"/>
                          <a:pt x="53" y="42"/>
                        </a:cubicBezTo>
                        <a:cubicBezTo>
                          <a:pt x="54" y="40"/>
                          <a:pt x="54" y="37"/>
                          <a:pt x="55" y="35"/>
                        </a:cubicBezTo>
                        <a:cubicBezTo>
                          <a:pt x="57" y="21"/>
                          <a:pt x="67" y="9"/>
                          <a:pt x="80" y="5"/>
                        </a:cubicBezTo>
                        <a:cubicBezTo>
                          <a:pt x="85" y="3"/>
                          <a:pt x="91" y="2"/>
                          <a:pt x="95"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9" name="Freeform 23">
                    <a:extLst>
                      <a:ext uri="{FF2B5EF4-FFF2-40B4-BE49-F238E27FC236}">
                        <a16:creationId xmlns:a16="http://schemas.microsoft.com/office/drawing/2014/main" id="{7D136F4B-0D2E-424A-8FEF-F23DAC874F3D}"/>
                      </a:ext>
                    </a:extLst>
                  </p:cNvPr>
                  <p:cNvSpPr>
                    <a:spLocks/>
                  </p:cNvSpPr>
                  <p:nvPr/>
                </p:nvSpPr>
                <p:spPr bwMode="auto">
                  <a:xfrm>
                    <a:off x="5861006" y="2672118"/>
                    <a:ext cx="480287" cy="283186"/>
                  </a:xfrm>
                  <a:custGeom>
                    <a:avLst/>
                    <a:gdLst>
                      <a:gd name="T0" fmla="*/ 79 w 111"/>
                      <a:gd name="T1" fmla="*/ 0 h 64"/>
                      <a:gd name="T2" fmla="*/ 81 w 111"/>
                      <a:gd name="T3" fmla="*/ 13 h 64"/>
                      <a:gd name="T4" fmla="*/ 85 w 111"/>
                      <a:gd name="T5" fmla="*/ 18 h 64"/>
                      <a:gd name="T6" fmla="*/ 94 w 111"/>
                      <a:gd name="T7" fmla="*/ 18 h 64"/>
                      <a:gd name="T8" fmla="*/ 105 w 111"/>
                      <a:gd name="T9" fmla="*/ 20 h 64"/>
                      <a:gd name="T10" fmla="*/ 110 w 111"/>
                      <a:gd name="T11" fmla="*/ 30 h 64"/>
                      <a:gd name="T12" fmla="*/ 104 w 111"/>
                      <a:gd name="T13" fmla="*/ 37 h 64"/>
                      <a:gd name="T14" fmla="*/ 100 w 111"/>
                      <a:gd name="T15" fmla="*/ 39 h 64"/>
                      <a:gd name="T16" fmla="*/ 91 w 111"/>
                      <a:gd name="T17" fmla="*/ 37 h 64"/>
                      <a:gd name="T18" fmla="*/ 83 w 111"/>
                      <a:gd name="T19" fmla="*/ 38 h 64"/>
                      <a:gd name="T20" fmla="*/ 80 w 111"/>
                      <a:gd name="T21" fmla="*/ 41 h 64"/>
                      <a:gd name="T22" fmla="*/ 71 w 111"/>
                      <a:gd name="T23" fmla="*/ 45 h 64"/>
                      <a:gd name="T24" fmla="*/ 53 w 111"/>
                      <a:gd name="T25" fmla="*/ 46 h 64"/>
                      <a:gd name="T26" fmla="*/ 44 w 111"/>
                      <a:gd name="T27" fmla="*/ 47 h 64"/>
                      <a:gd name="T28" fmla="*/ 39 w 111"/>
                      <a:gd name="T29" fmla="*/ 42 h 64"/>
                      <a:gd name="T30" fmla="*/ 43 w 111"/>
                      <a:gd name="T31" fmla="*/ 51 h 64"/>
                      <a:gd name="T32" fmla="*/ 40 w 111"/>
                      <a:gd name="T33" fmla="*/ 54 h 64"/>
                      <a:gd name="T34" fmla="*/ 32 w 111"/>
                      <a:gd name="T35" fmla="*/ 56 h 64"/>
                      <a:gd name="T36" fmla="*/ 24 w 111"/>
                      <a:gd name="T37" fmla="*/ 56 h 64"/>
                      <a:gd name="T38" fmla="*/ 21 w 111"/>
                      <a:gd name="T39" fmla="*/ 62 h 64"/>
                      <a:gd name="T40" fmla="*/ 13 w 111"/>
                      <a:gd name="T41" fmla="*/ 63 h 64"/>
                      <a:gd name="T42" fmla="*/ 7 w 111"/>
                      <a:gd name="T43" fmla="*/ 59 h 64"/>
                      <a:gd name="T44" fmla="*/ 0 w 111"/>
                      <a:gd name="T45"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64">
                        <a:moveTo>
                          <a:pt x="79" y="0"/>
                        </a:moveTo>
                        <a:cubicBezTo>
                          <a:pt x="78" y="4"/>
                          <a:pt x="79" y="9"/>
                          <a:pt x="81" y="13"/>
                        </a:cubicBezTo>
                        <a:cubicBezTo>
                          <a:pt x="82" y="15"/>
                          <a:pt x="83" y="17"/>
                          <a:pt x="85" y="18"/>
                        </a:cubicBezTo>
                        <a:cubicBezTo>
                          <a:pt x="88" y="19"/>
                          <a:pt x="91" y="19"/>
                          <a:pt x="94" y="18"/>
                        </a:cubicBezTo>
                        <a:cubicBezTo>
                          <a:pt x="97" y="18"/>
                          <a:pt x="102" y="18"/>
                          <a:pt x="105" y="20"/>
                        </a:cubicBezTo>
                        <a:cubicBezTo>
                          <a:pt x="108" y="22"/>
                          <a:pt x="111" y="26"/>
                          <a:pt x="110" y="30"/>
                        </a:cubicBezTo>
                        <a:cubicBezTo>
                          <a:pt x="109" y="33"/>
                          <a:pt x="107" y="35"/>
                          <a:pt x="104" y="37"/>
                        </a:cubicBezTo>
                        <a:cubicBezTo>
                          <a:pt x="103" y="38"/>
                          <a:pt x="101" y="38"/>
                          <a:pt x="100" y="39"/>
                        </a:cubicBezTo>
                        <a:cubicBezTo>
                          <a:pt x="97" y="39"/>
                          <a:pt x="94" y="38"/>
                          <a:pt x="91" y="37"/>
                        </a:cubicBezTo>
                        <a:cubicBezTo>
                          <a:pt x="88" y="36"/>
                          <a:pt x="85" y="36"/>
                          <a:pt x="83" y="38"/>
                        </a:cubicBezTo>
                        <a:cubicBezTo>
                          <a:pt x="82" y="39"/>
                          <a:pt x="81" y="40"/>
                          <a:pt x="80" y="41"/>
                        </a:cubicBezTo>
                        <a:cubicBezTo>
                          <a:pt x="78" y="44"/>
                          <a:pt x="74" y="45"/>
                          <a:pt x="71" y="45"/>
                        </a:cubicBezTo>
                        <a:cubicBezTo>
                          <a:pt x="65" y="46"/>
                          <a:pt x="59" y="45"/>
                          <a:pt x="53" y="46"/>
                        </a:cubicBezTo>
                        <a:cubicBezTo>
                          <a:pt x="50" y="47"/>
                          <a:pt x="47" y="48"/>
                          <a:pt x="44" y="47"/>
                        </a:cubicBezTo>
                        <a:cubicBezTo>
                          <a:pt x="42" y="47"/>
                          <a:pt x="39" y="45"/>
                          <a:pt x="39" y="42"/>
                        </a:cubicBezTo>
                        <a:cubicBezTo>
                          <a:pt x="37" y="45"/>
                          <a:pt x="43" y="48"/>
                          <a:pt x="43" y="51"/>
                        </a:cubicBezTo>
                        <a:cubicBezTo>
                          <a:pt x="43" y="53"/>
                          <a:pt x="41" y="54"/>
                          <a:pt x="40" y="54"/>
                        </a:cubicBezTo>
                        <a:cubicBezTo>
                          <a:pt x="38" y="56"/>
                          <a:pt x="35" y="56"/>
                          <a:pt x="32" y="56"/>
                        </a:cubicBezTo>
                        <a:cubicBezTo>
                          <a:pt x="29" y="56"/>
                          <a:pt x="26" y="55"/>
                          <a:pt x="24" y="56"/>
                        </a:cubicBezTo>
                        <a:cubicBezTo>
                          <a:pt x="21" y="56"/>
                          <a:pt x="19" y="60"/>
                          <a:pt x="21" y="62"/>
                        </a:cubicBezTo>
                        <a:cubicBezTo>
                          <a:pt x="19" y="64"/>
                          <a:pt x="16" y="64"/>
                          <a:pt x="13" y="63"/>
                        </a:cubicBezTo>
                        <a:cubicBezTo>
                          <a:pt x="11" y="62"/>
                          <a:pt x="9" y="60"/>
                          <a:pt x="7" y="59"/>
                        </a:cubicBezTo>
                        <a:cubicBezTo>
                          <a:pt x="4" y="56"/>
                          <a:pt x="1" y="53"/>
                          <a:pt x="0" y="49"/>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0" name="Freeform 24">
                    <a:extLst>
                      <a:ext uri="{FF2B5EF4-FFF2-40B4-BE49-F238E27FC236}">
                        <a16:creationId xmlns:a16="http://schemas.microsoft.com/office/drawing/2014/main" id="{62E2FB61-B1AC-4A88-A66C-1DE5DDF78B2F}"/>
                      </a:ext>
                    </a:extLst>
                  </p:cNvPr>
                  <p:cNvSpPr>
                    <a:spLocks/>
                  </p:cNvSpPr>
                  <p:nvPr/>
                </p:nvSpPr>
                <p:spPr bwMode="auto">
                  <a:xfrm>
                    <a:off x="5746649" y="2842896"/>
                    <a:ext cx="277606" cy="522088"/>
                  </a:xfrm>
                  <a:custGeom>
                    <a:avLst/>
                    <a:gdLst>
                      <a:gd name="T0" fmla="*/ 45 w 65"/>
                      <a:gd name="T1" fmla="*/ 0 h 119"/>
                      <a:gd name="T2" fmla="*/ 50 w 65"/>
                      <a:gd name="T3" fmla="*/ 5 h 119"/>
                      <a:gd name="T4" fmla="*/ 49 w 65"/>
                      <a:gd name="T5" fmla="*/ 12 h 119"/>
                      <a:gd name="T6" fmla="*/ 46 w 65"/>
                      <a:gd name="T7" fmla="*/ 18 h 119"/>
                      <a:gd name="T8" fmla="*/ 40 w 65"/>
                      <a:gd name="T9" fmla="*/ 20 h 119"/>
                      <a:gd name="T10" fmla="*/ 36 w 65"/>
                      <a:gd name="T11" fmla="*/ 18 h 119"/>
                      <a:gd name="T12" fmla="*/ 25 w 65"/>
                      <a:gd name="T13" fmla="*/ 17 h 119"/>
                      <a:gd name="T14" fmla="*/ 20 w 65"/>
                      <a:gd name="T15" fmla="*/ 20 h 119"/>
                      <a:gd name="T16" fmla="*/ 17 w 65"/>
                      <a:gd name="T17" fmla="*/ 28 h 119"/>
                      <a:gd name="T18" fmla="*/ 24 w 65"/>
                      <a:gd name="T19" fmla="*/ 59 h 119"/>
                      <a:gd name="T20" fmla="*/ 22 w 65"/>
                      <a:gd name="T21" fmla="*/ 68 h 119"/>
                      <a:gd name="T22" fmla="*/ 19 w 65"/>
                      <a:gd name="T23" fmla="*/ 70 h 119"/>
                      <a:gd name="T24" fmla="*/ 19 w 65"/>
                      <a:gd name="T25" fmla="*/ 73 h 119"/>
                      <a:gd name="T26" fmla="*/ 12 w 65"/>
                      <a:gd name="T27" fmla="*/ 79 h 119"/>
                      <a:gd name="T28" fmla="*/ 1 w 65"/>
                      <a:gd name="T29" fmla="*/ 96 h 119"/>
                      <a:gd name="T30" fmla="*/ 3 w 65"/>
                      <a:gd name="T31" fmla="*/ 105 h 119"/>
                      <a:gd name="T32" fmla="*/ 11 w 65"/>
                      <a:gd name="T33" fmla="*/ 116 h 119"/>
                      <a:gd name="T34" fmla="*/ 23 w 65"/>
                      <a:gd name="T35" fmla="*/ 116 h 119"/>
                      <a:gd name="T36" fmla="*/ 26 w 65"/>
                      <a:gd name="T37" fmla="*/ 113 h 119"/>
                      <a:gd name="T38" fmla="*/ 31 w 65"/>
                      <a:gd name="T39" fmla="*/ 108 h 119"/>
                      <a:gd name="T40" fmla="*/ 46 w 65"/>
                      <a:gd name="T41" fmla="*/ 96 h 119"/>
                      <a:gd name="T42" fmla="*/ 48 w 65"/>
                      <a:gd name="T43" fmla="*/ 93 h 119"/>
                      <a:gd name="T44" fmla="*/ 50 w 65"/>
                      <a:gd name="T45" fmla="*/ 83 h 119"/>
                      <a:gd name="T46" fmla="*/ 58 w 65"/>
                      <a:gd name="T47" fmla="*/ 80 h 119"/>
                      <a:gd name="T48" fmla="*/ 65 w 65"/>
                      <a:gd name="T49" fmla="*/ 76 h 119"/>
                      <a:gd name="T50" fmla="*/ 64 w 65"/>
                      <a:gd name="T51" fmla="*/ 72 h 119"/>
                      <a:gd name="T52" fmla="*/ 61 w 65"/>
                      <a:gd name="T53" fmla="*/ 57 h 119"/>
                      <a:gd name="T54" fmla="*/ 55 w 65"/>
                      <a:gd name="T55" fmla="*/ 43 h 119"/>
                      <a:gd name="T56" fmla="*/ 51 w 65"/>
                      <a:gd name="T57" fmla="*/ 40 h 119"/>
                      <a:gd name="T58" fmla="*/ 49 w 65"/>
                      <a:gd name="T59" fmla="*/ 36 h 119"/>
                      <a:gd name="T60" fmla="*/ 44 w 65"/>
                      <a:gd name="T61" fmla="*/ 19 h 119"/>
                      <a:gd name="connsiteX0" fmla="*/ 6783 w 9860"/>
                      <a:gd name="connsiteY0" fmla="*/ 0 h 9907"/>
                      <a:gd name="connsiteX1" fmla="*/ 7552 w 9860"/>
                      <a:gd name="connsiteY1" fmla="*/ 420 h 9907"/>
                      <a:gd name="connsiteX2" fmla="*/ 7398 w 9860"/>
                      <a:gd name="connsiteY2" fmla="*/ 1008 h 9907"/>
                      <a:gd name="connsiteX3" fmla="*/ 6937 w 9860"/>
                      <a:gd name="connsiteY3" fmla="*/ 1513 h 9907"/>
                      <a:gd name="connsiteX4" fmla="*/ 6014 w 9860"/>
                      <a:gd name="connsiteY4" fmla="*/ 1681 h 9907"/>
                      <a:gd name="connsiteX5" fmla="*/ 5398 w 9860"/>
                      <a:gd name="connsiteY5" fmla="*/ 1513 h 9907"/>
                      <a:gd name="connsiteX6" fmla="*/ 3706 w 9860"/>
                      <a:gd name="connsiteY6" fmla="*/ 1429 h 9907"/>
                      <a:gd name="connsiteX7" fmla="*/ 2937 w 9860"/>
                      <a:gd name="connsiteY7" fmla="*/ 1681 h 9907"/>
                      <a:gd name="connsiteX8" fmla="*/ 2475 w 9860"/>
                      <a:gd name="connsiteY8" fmla="*/ 2353 h 9907"/>
                      <a:gd name="connsiteX9" fmla="*/ 3552 w 9860"/>
                      <a:gd name="connsiteY9" fmla="*/ 4958 h 9907"/>
                      <a:gd name="connsiteX10" fmla="*/ 3245 w 9860"/>
                      <a:gd name="connsiteY10" fmla="*/ 5714 h 9907"/>
                      <a:gd name="connsiteX11" fmla="*/ 2783 w 9860"/>
                      <a:gd name="connsiteY11" fmla="*/ 5882 h 9907"/>
                      <a:gd name="connsiteX12" fmla="*/ 2783 w 9860"/>
                      <a:gd name="connsiteY12" fmla="*/ 6134 h 9907"/>
                      <a:gd name="connsiteX13" fmla="*/ 2129 w 9860"/>
                      <a:gd name="connsiteY13" fmla="*/ 6820 h 9907"/>
                      <a:gd name="connsiteX14" fmla="*/ 14 w 9860"/>
                      <a:gd name="connsiteY14" fmla="*/ 8067 h 9907"/>
                      <a:gd name="connsiteX15" fmla="*/ 322 w 9860"/>
                      <a:gd name="connsiteY15" fmla="*/ 8824 h 9907"/>
                      <a:gd name="connsiteX16" fmla="*/ 1552 w 9860"/>
                      <a:gd name="connsiteY16" fmla="*/ 9748 h 9907"/>
                      <a:gd name="connsiteX17" fmla="*/ 3398 w 9860"/>
                      <a:gd name="connsiteY17" fmla="*/ 9748 h 9907"/>
                      <a:gd name="connsiteX18" fmla="*/ 3860 w 9860"/>
                      <a:gd name="connsiteY18" fmla="*/ 9496 h 9907"/>
                      <a:gd name="connsiteX19" fmla="*/ 4629 w 9860"/>
                      <a:gd name="connsiteY19" fmla="*/ 9076 h 9907"/>
                      <a:gd name="connsiteX20" fmla="*/ 6937 w 9860"/>
                      <a:gd name="connsiteY20" fmla="*/ 8067 h 9907"/>
                      <a:gd name="connsiteX21" fmla="*/ 7245 w 9860"/>
                      <a:gd name="connsiteY21" fmla="*/ 7815 h 9907"/>
                      <a:gd name="connsiteX22" fmla="*/ 7552 w 9860"/>
                      <a:gd name="connsiteY22" fmla="*/ 6975 h 9907"/>
                      <a:gd name="connsiteX23" fmla="*/ 8783 w 9860"/>
                      <a:gd name="connsiteY23" fmla="*/ 6723 h 9907"/>
                      <a:gd name="connsiteX24" fmla="*/ 9860 w 9860"/>
                      <a:gd name="connsiteY24" fmla="*/ 6387 h 9907"/>
                      <a:gd name="connsiteX25" fmla="*/ 9706 w 9860"/>
                      <a:gd name="connsiteY25" fmla="*/ 6050 h 9907"/>
                      <a:gd name="connsiteX26" fmla="*/ 9245 w 9860"/>
                      <a:gd name="connsiteY26" fmla="*/ 4790 h 9907"/>
                      <a:gd name="connsiteX27" fmla="*/ 8322 w 9860"/>
                      <a:gd name="connsiteY27" fmla="*/ 3613 h 9907"/>
                      <a:gd name="connsiteX28" fmla="*/ 7706 w 9860"/>
                      <a:gd name="connsiteY28" fmla="*/ 3361 h 9907"/>
                      <a:gd name="connsiteX29" fmla="*/ 7398 w 9860"/>
                      <a:gd name="connsiteY29" fmla="*/ 3025 h 9907"/>
                      <a:gd name="connsiteX30" fmla="*/ 6629 w 9860"/>
                      <a:gd name="connsiteY30" fmla="*/ 1597 h 9907"/>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00" h="10000">
                        <a:moveTo>
                          <a:pt x="6879" y="0"/>
                        </a:moveTo>
                        <a:cubicBezTo>
                          <a:pt x="7348" y="85"/>
                          <a:pt x="7503" y="254"/>
                          <a:pt x="7659" y="424"/>
                        </a:cubicBezTo>
                        <a:cubicBezTo>
                          <a:pt x="7659" y="678"/>
                          <a:pt x="7659" y="848"/>
                          <a:pt x="7503" y="1017"/>
                        </a:cubicBezTo>
                        <a:cubicBezTo>
                          <a:pt x="7348" y="1187"/>
                          <a:pt x="7192" y="1442"/>
                          <a:pt x="7035" y="1527"/>
                        </a:cubicBezTo>
                        <a:cubicBezTo>
                          <a:pt x="6723" y="1697"/>
                          <a:pt x="6412" y="1782"/>
                          <a:pt x="6099" y="1697"/>
                        </a:cubicBezTo>
                        <a:cubicBezTo>
                          <a:pt x="5787" y="1697"/>
                          <a:pt x="5787" y="1527"/>
                          <a:pt x="5475" y="1527"/>
                        </a:cubicBezTo>
                        <a:cubicBezTo>
                          <a:pt x="5007" y="1273"/>
                          <a:pt x="4383" y="1358"/>
                          <a:pt x="3759" y="1442"/>
                        </a:cubicBezTo>
                        <a:cubicBezTo>
                          <a:pt x="3446" y="1527"/>
                          <a:pt x="3135" y="1612"/>
                          <a:pt x="2979" y="1697"/>
                        </a:cubicBezTo>
                        <a:cubicBezTo>
                          <a:pt x="2666" y="1866"/>
                          <a:pt x="2510" y="2121"/>
                          <a:pt x="2510" y="2375"/>
                        </a:cubicBezTo>
                        <a:cubicBezTo>
                          <a:pt x="2355" y="3308"/>
                          <a:pt x="3291" y="4072"/>
                          <a:pt x="3602" y="5005"/>
                        </a:cubicBezTo>
                        <a:cubicBezTo>
                          <a:pt x="3759" y="5259"/>
                          <a:pt x="3759" y="5598"/>
                          <a:pt x="3291" y="5768"/>
                        </a:cubicBezTo>
                        <a:cubicBezTo>
                          <a:pt x="3135" y="5768"/>
                          <a:pt x="2979" y="5852"/>
                          <a:pt x="2823" y="5937"/>
                        </a:cubicBezTo>
                        <a:lnTo>
                          <a:pt x="2823" y="6192"/>
                        </a:lnTo>
                        <a:cubicBezTo>
                          <a:pt x="2666" y="6447"/>
                          <a:pt x="2628" y="6799"/>
                          <a:pt x="2159" y="6884"/>
                        </a:cubicBezTo>
                        <a:cubicBezTo>
                          <a:pt x="1067" y="7138"/>
                          <a:pt x="-142" y="7549"/>
                          <a:pt x="14" y="8143"/>
                        </a:cubicBezTo>
                        <a:cubicBezTo>
                          <a:pt x="14" y="8397"/>
                          <a:pt x="170" y="8651"/>
                          <a:pt x="327" y="8907"/>
                        </a:cubicBezTo>
                        <a:cubicBezTo>
                          <a:pt x="638" y="9246"/>
                          <a:pt x="950" y="9585"/>
                          <a:pt x="1574" y="9840"/>
                        </a:cubicBezTo>
                        <a:cubicBezTo>
                          <a:pt x="2043" y="10009"/>
                          <a:pt x="2979" y="10094"/>
                          <a:pt x="3446" y="9840"/>
                        </a:cubicBezTo>
                        <a:lnTo>
                          <a:pt x="3915" y="9585"/>
                        </a:lnTo>
                        <a:cubicBezTo>
                          <a:pt x="4071" y="9416"/>
                          <a:pt x="4383" y="9331"/>
                          <a:pt x="4695" y="9161"/>
                        </a:cubicBezTo>
                        <a:cubicBezTo>
                          <a:pt x="5846" y="9064"/>
                          <a:pt x="6484" y="8604"/>
                          <a:pt x="7378" y="8325"/>
                        </a:cubicBezTo>
                        <a:cubicBezTo>
                          <a:pt x="7535" y="8240"/>
                          <a:pt x="7348" y="7973"/>
                          <a:pt x="7348" y="7888"/>
                        </a:cubicBezTo>
                        <a:cubicBezTo>
                          <a:pt x="7659" y="7634"/>
                          <a:pt x="7348" y="7295"/>
                          <a:pt x="7659" y="7040"/>
                        </a:cubicBezTo>
                        <a:cubicBezTo>
                          <a:pt x="7815" y="6871"/>
                          <a:pt x="8440" y="6786"/>
                          <a:pt x="8908" y="6786"/>
                        </a:cubicBezTo>
                        <a:cubicBezTo>
                          <a:pt x="9376" y="6786"/>
                          <a:pt x="10000" y="6701"/>
                          <a:pt x="10000" y="6447"/>
                        </a:cubicBezTo>
                        <a:cubicBezTo>
                          <a:pt x="10000" y="6362"/>
                          <a:pt x="9844" y="6192"/>
                          <a:pt x="9844" y="6107"/>
                        </a:cubicBezTo>
                        <a:cubicBezTo>
                          <a:pt x="9531" y="5683"/>
                          <a:pt x="9531" y="5259"/>
                          <a:pt x="9376" y="4835"/>
                        </a:cubicBezTo>
                        <a:cubicBezTo>
                          <a:pt x="9220" y="4411"/>
                          <a:pt x="9064" y="3987"/>
                          <a:pt x="8440" y="3647"/>
                        </a:cubicBezTo>
                        <a:cubicBezTo>
                          <a:pt x="8128" y="3562"/>
                          <a:pt x="7972" y="3477"/>
                          <a:pt x="7815" y="3393"/>
                        </a:cubicBezTo>
                        <a:cubicBezTo>
                          <a:pt x="7659" y="3308"/>
                          <a:pt x="7503" y="3138"/>
                          <a:pt x="7503" y="3053"/>
                        </a:cubicBezTo>
                        <a:cubicBezTo>
                          <a:pt x="7348" y="2714"/>
                          <a:pt x="6879" y="1951"/>
                          <a:pt x="6723" y="1612"/>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1" name="Freeform 25">
                    <a:extLst>
                      <a:ext uri="{FF2B5EF4-FFF2-40B4-BE49-F238E27FC236}">
                        <a16:creationId xmlns:a16="http://schemas.microsoft.com/office/drawing/2014/main" id="{9B47BF36-4AF7-4FE8-87A2-BAB4C1B1A3B3}"/>
                      </a:ext>
                    </a:extLst>
                  </p:cNvPr>
                  <p:cNvSpPr>
                    <a:spLocks/>
                  </p:cNvSpPr>
                  <p:nvPr/>
                </p:nvSpPr>
                <p:spPr bwMode="auto">
                  <a:xfrm>
                    <a:off x="5840204" y="3149131"/>
                    <a:ext cx="117772" cy="71265"/>
                  </a:xfrm>
                  <a:custGeom>
                    <a:avLst/>
                    <a:gdLst>
                      <a:gd name="T0" fmla="*/ 27 w 27"/>
                      <a:gd name="T1" fmla="*/ 15 h 16"/>
                      <a:gd name="T2" fmla="*/ 27 w 27"/>
                      <a:gd name="T3" fmla="*/ 16 h 16"/>
                      <a:gd name="T4" fmla="*/ 15 w 27"/>
                      <a:gd name="T5" fmla="*/ 8 h 16"/>
                      <a:gd name="T6" fmla="*/ 12 w 27"/>
                      <a:gd name="T7" fmla="*/ 5 h 16"/>
                      <a:gd name="T8" fmla="*/ 5 w 27"/>
                      <a:gd name="T9" fmla="*/ 3 h 16"/>
                      <a:gd name="T10" fmla="*/ 0 w 27"/>
                      <a:gd name="T11" fmla="*/ 0 h 16"/>
                    </a:gdLst>
                    <a:ahLst/>
                    <a:cxnLst>
                      <a:cxn ang="0">
                        <a:pos x="T0" y="T1"/>
                      </a:cxn>
                      <a:cxn ang="0">
                        <a:pos x="T2" y="T3"/>
                      </a:cxn>
                      <a:cxn ang="0">
                        <a:pos x="T4" y="T5"/>
                      </a:cxn>
                      <a:cxn ang="0">
                        <a:pos x="T6" y="T7"/>
                      </a:cxn>
                      <a:cxn ang="0">
                        <a:pos x="T8" y="T9"/>
                      </a:cxn>
                      <a:cxn ang="0">
                        <a:pos x="T10" y="T11"/>
                      </a:cxn>
                    </a:cxnLst>
                    <a:rect l="0" t="0" r="r" b="b"/>
                    <a:pathLst>
                      <a:path w="27" h="16">
                        <a:moveTo>
                          <a:pt x="27" y="15"/>
                        </a:moveTo>
                        <a:cubicBezTo>
                          <a:pt x="27" y="15"/>
                          <a:pt x="27" y="16"/>
                          <a:pt x="27" y="16"/>
                        </a:cubicBezTo>
                        <a:cubicBezTo>
                          <a:pt x="22" y="15"/>
                          <a:pt x="18" y="12"/>
                          <a:pt x="15" y="8"/>
                        </a:cubicBezTo>
                        <a:cubicBezTo>
                          <a:pt x="14" y="7"/>
                          <a:pt x="13" y="6"/>
                          <a:pt x="12" y="5"/>
                        </a:cubicBezTo>
                        <a:cubicBezTo>
                          <a:pt x="10" y="4"/>
                          <a:pt x="8" y="4"/>
                          <a:pt x="5" y="3"/>
                        </a:cubicBezTo>
                        <a:cubicBezTo>
                          <a:pt x="3" y="3"/>
                          <a:pt x="1" y="2"/>
                          <a:pt x="0"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2" name="Freeform 26">
                    <a:extLst>
                      <a:ext uri="{FF2B5EF4-FFF2-40B4-BE49-F238E27FC236}">
                        <a16:creationId xmlns:a16="http://schemas.microsoft.com/office/drawing/2014/main" id="{EF2E4F58-2BD5-47ED-B5B4-C6E23F034B58}"/>
                      </a:ext>
                    </a:extLst>
                  </p:cNvPr>
                  <p:cNvSpPr>
                    <a:spLocks/>
                  </p:cNvSpPr>
                  <p:nvPr/>
                </p:nvSpPr>
                <p:spPr bwMode="auto">
                  <a:xfrm>
                    <a:off x="5964056" y="2897167"/>
                    <a:ext cx="386438" cy="136905"/>
                  </a:xfrm>
                  <a:custGeom>
                    <a:avLst/>
                    <a:gdLst>
                      <a:gd name="T0" fmla="*/ 0 w 89"/>
                      <a:gd name="T1" fmla="*/ 26 h 31"/>
                      <a:gd name="T2" fmla="*/ 52 w 89"/>
                      <a:gd name="T3" fmla="*/ 26 h 31"/>
                      <a:gd name="T4" fmla="*/ 71 w 89"/>
                      <a:gd name="T5" fmla="*/ 31 h 31"/>
                      <a:gd name="T6" fmla="*/ 65 w 89"/>
                      <a:gd name="T7" fmla="*/ 25 h 31"/>
                      <a:gd name="T8" fmla="*/ 66 w 89"/>
                      <a:gd name="T9" fmla="*/ 18 h 31"/>
                      <a:gd name="T10" fmla="*/ 69 w 89"/>
                      <a:gd name="T11" fmla="*/ 16 h 31"/>
                      <a:gd name="T12" fmla="*/ 71 w 89"/>
                      <a:gd name="T13" fmla="*/ 8 h 31"/>
                      <a:gd name="T14" fmla="*/ 78 w 89"/>
                      <a:gd name="T15" fmla="*/ 0 h 31"/>
                      <a:gd name="T16" fmla="*/ 83 w 89"/>
                      <a:gd name="T17" fmla="*/ 1 h 31"/>
                      <a:gd name="T18" fmla="*/ 89 w 8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31">
                        <a:moveTo>
                          <a:pt x="0" y="26"/>
                        </a:moveTo>
                        <a:cubicBezTo>
                          <a:pt x="17" y="27"/>
                          <a:pt x="35" y="27"/>
                          <a:pt x="52" y="26"/>
                        </a:cubicBezTo>
                        <a:cubicBezTo>
                          <a:pt x="59" y="26"/>
                          <a:pt x="67" y="26"/>
                          <a:pt x="71" y="31"/>
                        </a:cubicBezTo>
                        <a:cubicBezTo>
                          <a:pt x="69" y="29"/>
                          <a:pt x="67" y="28"/>
                          <a:pt x="65" y="25"/>
                        </a:cubicBezTo>
                        <a:cubicBezTo>
                          <a:pt x="64" y="23"/>
                          <a:pt x="64" y="19"/>
                          <a:pt x="66" y="18"/>
                        </a:cubicBezTo>
                        <a:cubicBezTo>
                          <a:pt x="67" y="17"/>
                          <a:pt x="68" y="16"/>
                          <a:pt x="69" y="16"/>
                        </a:cubicBezTo>
                        <a:cubicBezTo>
                          <a:pt x="71" y="14"/>
                          <a:pt x="71" y="10"/>
                          <a:pt x="71" y="8"/>
                        </a:cubicBezTo>
                        <a:cubicBezTo>
                          <a:pt x="71" y="4"/>
                          <a:pt x="74" y="0"/>
                          <a:pt x="78" y="0"/>
                        </a:cubicBezTo>
                        <a:cubicBezTo>
                          <a:pt x="80" y="0"/>
                          <a:pt x="81" y="1"/>
                          <a:pt x="83" y="1"/>
                        </a:cubicBezTo>
                        <a:cubicBezTo>
                          <a:pt x="85" y="2"/>
                          <a:pt x="88" y="2"/>
                          <a:pt x="89" y="0"/>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3" name="Freeform 27">
                    <a:extLst>
                      <a:ext uri="{FF2B5EF4-FFF2-40B4-BE49-F238E27FC236}">
                        <a16:creationId xmlns:a16="http://schemas.microsoft.com/office/drawing/2014/main" id="{C496CB38-FB79-4417-B074-C64D81687A39}"/>
                      </a:ext>
                    </a:extLst>
                  </p:cNvPr>
                  <p:cNvSpPr>
                    <a:spLocks/>
                  </p:cNvSpPr>
                  <p:nvPr/>
                </p:nvSpPr>
                <p:spPr bwMode="auto">
                  <a:xfrm>
                    <a:off x="487680" y="3024694"/>
                    <a:ext cx="1464945" cy="146282"/>
                  </a:xfrm>
                  <a:custGeom>
                    <a:avLst/>
                    <a:gdLst>
                      <a:gd name="T0" fmla="*/ 0 w 333"/>
                      <a:gd name="T1" fmla="*/ 1 h 33"/>
                      <a:gd name="T2" fmla="*/ 168 w 333"/>
                      <a:gd name="T3" fmla="*/ 8 h 33"/>
                      <a:gd name="T4" fmla="*/ 333 w 333"/>
                      <a:gd name="T5" fmla="*/ 33 h 33"/>
                    </a:gdLst>
                    <a:ahLst/>
                    <a:cxnLst>
                      <a:cxn ang="0">
                        <a:pos x="T0" y="T1"/>
                      </a:cxn>
                      <a:cxn ang="0">
                        <a:pos x="T2" y="T3"/>
                      </a:cxn>
                      <a:cxn ang="0">
                        <a:pos x="T4" y="T5"/>
                      </a:cxn>
                    </a:cxnLst>
                    <a:rect l="0" t="0" r="r" b="b"/>
                    <a:pathLst>
                      <a:path w="333" h="33">
                        <a:moveTo>
                          <a:pt x="0" y="1"/>
                        </a:moveTo>
                        <a:cubicBezTo>
                          <a:pt x="11" y="0"/>
                          <a:pt x="168" y="8"/>
                          <a:pt x="168" y="8"/>
                        </a:cubicBezTo>
                        <a:cubicBezTo>
                          <a:pt x="168" y="8"/>
                          <a:pt x="290" y="25"/>
                          <a:pt x="333" y="33"/>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4" name="Freeform 28">
                    <a:extLst>
                      <a:ext uri="{FF2B5EF4-FFF2-40B4-BE49-F238E27FC236}">
                        <a16:creationId xmlns:a16="http://schemas.microsoft.com/office/drawing/2014/main" id="{00924D22-2716-4836-BBD5-7E59BE9FC867}"/>
                      </a:ext>
                    </a:extLst>
                  </p:cNvPr>
                  <p:cNvSpPr>
                    <a:spLocks/>
                  </p:cNvSpPr>
                  <p:nvPr/>
                </p:nvSpPr>
                <p:spPr bwMode="auto">
                  <a:xfrm>
                    <a:off x="487679" y="3525428"/>
                    <a:ext cx="1545195" cy="75016"/>
                  </a:xfrm>
                  <a:custGeom>
                    <a:avLst/>
                    <a:gdLst>
                      <a:gd name="T0" fmla="*/ 0 w 348"/>
                      <a:gd name="T1" fmla="*/ 17 h 17"/>
                      <a:gd name="T2" fmla="*/ 248 w 348"/>
                      <a:gd name="T3" fmla="*/ 3 h 17"/>
                      <a:gd name="T4" fmla="*/ 348 w 348"/>
                      <a:gd name="T5" fmla="*/ 11 h 17"/>
                    </a:gdLst>
                    <a:ahLst/>
                    <a:cxnLst>
                      <a:cxn ang="0">
                        <a:pos x="T0" y="T1"/>
                      </a:cxn>
                      <a:cxn ang="0">
                        <a:pos x="T2" y="T3"/>
                      </a:cxn>
                      <a:cxn ang="0">
                        <a:pos x="T4" y="T5"/>
                      </a:cxn>
                    </a:cxnLst>
                    <a:rect l="0" t="0" r="r" b="b"/>
                    <a:pathLst>
                      <a:path w="348" h="17">
                        <a:moveTo>
                          <a:pt x="0" y="17"/>
                        </a:moveTo>
                        <a:cubicBezTo>
                          <a:pt x="71" y="16"/>
                          <a:pt x="178" y="8"/>
                          <a:pt x="248" y="3"/>
                        </a:cubicBezTo>
                        <a:cubicBezTo>
                          <a:pt x="294" y="0"/>
                          <a:pt x="303" y="1"/>
                          <a:pt x="348" y="1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5" name="Freeform 29">
                    <a:extLst>
                      <a:ext uri="{FF2B5EF4-FFF2-40B4-BE49-F238E27FC236}">
                        <a16:creationId xmlns:a16="http://schemas.microsoft.com/office/drawing/2014/main" id="{FDF9F064-2A2D-4931-8141-A8668700C01A}"/>
                      </a:ext>
                    </a:extLst>
                  </p:cNvPr>
                  <p:cNvSpPr>
                    <a:spLocks/>
                  </p:cNvSpPr>
                  <p:nvPr/>
                </p:nvSpPr>
                <p:spPr bwMode="auto">
                  <a:xfrm>
                    <a:off x="487680" y="3613572"/>
                    <a:ext cx="1600077" cy="80643"/>
                  </a:xfrm>
                  <a:custGeom>
                    <a:avLst/>
                    <a:gdLst>
                      <a:gd name="T0" fmla="*/ 0 w 351"/>
                      <a:gd name="T1" fmla="*/ 18 h 18"/>
                      <a:gd name="T2" fmla="*/ 172 w 351"/>
                      <a:gd name="T3" fmla="*/ 13 h 18"/>
                      <a:gd name="T4" fmla="*/ 351 w 351"/>
                      <a:gd name="T5" fmla="*/ 0 h 18"/>
                    </a:gdLst>
                    <a:ahLst/>
                    <a:cxnLst>
                      <a:cxn ang="0">
                        <a:pos x="T0" y="T1"/>
                      </a:cxn>
                      <a:cxn ang="0">
                        <a:pos x="T2" y="T3"/>
                      </a:cxn>
                      <a:cxn ang="0">
                        <a:pos x="T4" y="T5"/>
                      </a:cxn>
                    </a:cxnLst>
                    <a:rect l="0" t="0" r="r" b="b"/>
                    <a:pathLst>
                      <a:path w="351" h="18">
                        <a:moveTo>
                          <a:pt x="0" y="18"/>
                        </a:moveTo>
                        <a:cubicBezTo>
                          <a:pt x="58" y="17"/>
                          <a:pt x="114" y="15"/>
                          <a:pt x="172" y="13"/>
                        </a:cubicBezTo>
                        <a:cubicBezTo>
                          <a:pt x="232" y="11"/>
                          <a:pt x="292" y="9"/>
                          <a:pt x="351"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6" name="Freeform 30">
                    <a:extLst>
                      <a:ext uri="{FF2B5EF4-FFF2-40B4-BE49-F238E27FC236}">
                        <a16:creationId xmlns:a16="http://schemas.microsoft.com/office/drawing/2014/main" id="{6E1A19D9-F7DD-419C-BC60-B545CCDF7792}"/>
                      </a:ext>
                    </a:extLst>
                  </p:cNvPr>
                  <p:cNvSpPr>
                    <a:spLocks/>
                  </p:cNvSpPr>
                  <p:nvPr/>
                </p:nvSpPr>
                <p:spPr bwMode="auto">
                  <a:xfrm>
                    <a:off x="3281073" y="3968024"/>
                    <a:ext cx="1340354" cy="983045"/>
                  </a:xfrm>
                  <a:custGeom>
                    <a:avLst/>
                    <a:gdLst>
                      <a:gd name="T0" fmla="*/ 0 w 314"/>
                      <a:gd name="T1" fmla="*/ 0 h 218"/>
                      <a:gd name="T2" fmla="*/ 35 w 314"/>
                      <a:gd name="T3" fmla="*/ 0 h 218"/>
                      <a:gd name="T4" fmla="*/ 122 w 314"/>
                      <a:gd name="T5" fmla="*/ 66 h 218"/>
                      <a:gd name="T6" fmla="*/ 150 w 314"/>
                      <a:gd name="T7" fmla="*/ 65 h 218"/>
                      <a:gd name="T8" fmla="*/ 194 w 314"/>
                      <a:gd name="T9" fmla="*/ 85 h 218"/>
                      <a:gd name="T10" fmla="*/ 314 w 314"/>
                      <a:gd name="T11" fmla="*/ 218 h 218"/>
                      <a:gd name="connsiteX0" fmla="*/ 0 w 9843"/>
                      <a:gd name="connsiteY0" fmla="*/ 0 h 10198"/>
                      <a:gd name="connsiteX1" fmla="*/ 1115 w 9843"/>
                      <a:gd name="connsiteY1" fmla="*/ 0 h 10198"/>
                      <a:gd name="connsiteX2" fmla="*/ 3885 w 9843"/>
                      <a:gd name="connsiteY2" fmla="*/ 3028 h 10198"/>
                      <a:gd name="connsiteX3" fmla="*/ 4777 w 9843"/>
                      <a:gd name="connsiteY3" fmla="*/ 2982 h 10198"/>
                      <a:gd name="connsiteX4" fmla="*/ 6178 w 9843"/>
                      <a:gd name="connsiteY4" fmla="*/ 3899 h 10198"/>
                      <a:gd name="connsiteX5" fmla="*/ 9843 w 9843"/>
                      <a:gd name="connsiteY5" fmla="*/ 10198 h 1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 h="10198">
                        <a:moveTo>
                          <a:pt x="0" y="0"/>
                        </a:moveTo>
                        <a:lnTo>
                          <a:pt x="1115" y="0"/>
                        </a:lnTo>
                        <a:cubicBezTo>
                          <a:pt x="1115" y="0"/>
                          <a:pt x="3535" y="1743"/>
                          <a:pt x="3885" y="3028"/>
                        </a:cubicBezTo>
                        <a:lnTo>
                          <a:pt x="4777" y="2982"/>
                        </a:lnTo>
                        <a:lnTo>
                          <a:pt x="6178" y="3899"/>
                        </a:lnTo>
                        <a:cubicBezTo>
                          <a:pt x="10000" y="10000"/>
                          <a:pt x="9843" y="10198"/>
                          <a:pt x="9843" y="10198"/>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7" name="Freeform 31">
                    <a:extLst>
                      <a:ext uri="{FF2B5EF4-FFF2-40B4-BE49-F238E27FC236}">
                        <a16:creationId xmlns:a16="http://schemas.microsoft.com/office/drawing/2014/main" id="{3A9C15FF-85F5-4EA2-8888-2FF115B82335}"/>
                      </a:ext>
                    </a:extLst>
                  </p:cNvPr>
                  <p:cNvSpPr>
                    <a:spLocks/>
                  </p:cNvSpPr>
                  <p:nvPr/>
                </p:nvSpPr>
                <p:spPr bwMode="auto">
                  <a:xfrm>
                    <a:off x="3678552" y="4118058"/>
                    <a:ext cx="927967" cy="812846"/>
                  </a:xfrm>
                  <a:custGeom>
                    <a:avLst/>
                    <a:gdLst>
                      <a:gd name="T0" fmla="*/ 0 w 204"/>
                      <a:gd name="T1" fmla="*/ 0 h 165"/>
                      <a:gd name="T2" fmla="*/ 8 w 204"/>
                      <a:gd name="T3" fmla="*/ 22 h 165"/>
                      <a:gd name="T4" fmla="*/ 15 w 204"/>
                      <a:gd name="T5" fmla="*/ 86 h 165"/>
                      <a:gd name="T6" fmla="*/ 17 w 204"/>
                      <a:gd name="T7" fmla="*/ 70 h 165"/>
                      <a:gd name="T8" fmla="*/ 204 w 204"/>
                      <a:gd name="T9" fmla="*/ 165 h 165"/>
                      <a:gd name="connsiteX0" fmla="*/ 0 w 10484"/>
                      <a:gd name="connsiteY0" fmla="*/ 0 h 11142"/>
                      <a:gd name="connsiteX1" fmla="*/ 392 w 10484"/>
                      <a:gd name="connsiteY1" fmla="*/ 1333 h 11142"/>
                      <a:gd name="connsiteX2" fmla="*/ 735 w 10484"/>
                      <a:gd name="connsiteY2" fmla="*/ 5212 h 11142"/>
                      <a:gd name="connsiteX3" fmla="*/ 833 w 10484"/>
                      <a:gd name="connsiteY3" fmla="*/ 4242 h 11142"/>
                      <a:gd name="connsiteX4" fmla="*/ 10484 w 10484"/>
                      <a:gd name="connsiteY4" fmla="*/ 11142 h 1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4" h="11142">
                        <a:moveTo>
                          <a:pt x="0" y="0"/>
                        </a:moveTo>
                        <a:lnTo>
                          <a:pt x="392" y="1333"/>
                        </a:lnTo>
                        <a:cubicBezTo>
                          <a:pt x="392" y="1333"/>
                          <a:pt x="196" y="3576"/>
                          <a:pt x="735" y="5212"/>
                        </a:cubicBezTo>
                        <a:cubicBezTo>
                          <a:pt x="735" y="5212"/>
                          <a:pt x="343" y="4182"/>
                          <a:pt x="833" y="4242"/>
                        </a:cubicBezTo>
                        <a:cubicBezTo>
                          <a:pt x="1373" y="4364"/>
                          <a:pt x="6023" y="6839"/>
                          <a:pt x="10484" y="11142"/>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8" name="Freeform 32">
                    <a:extLst>
                      <a:ext uri="{FF2B5EF4-FFF2-40B4-BE49-F238E27FC236}">
                        <a16:creationId xmlns:a16="http://schemas.microsoft.com/office/drawing/2014/main" id="{2F2B1028-D44C-4C40-9CA1-C5DEBF11E16A}"/>
                      </a:ext>
                    </a:extLst>
                  </p:cNvPr>
                  <p:cNvSpPr>
                    <a:spLocks/>
                  </p:cNvSpPr>
                  <p:nvPr/>
                </p:nvSpPr>
                <p:spPr bwMode="auto">
                  <a:xfrm>
                    <a:off x="3557100" y="3397900"/>
                    <a:ext cx="268666" cy="862687"/>
                  </a:xfrm>
                  <a:custGeom>
                    <a:avLst/>
                    <a:gdLst>
                      <a:gd name="T0" fmla="*/ 0 w 62"/>
                      <a:gd name="T1" fmla="*/ 0 h 195"/>
                      <a:gd name="T2" fmla="*/ 62 w 62"/>
                      <a:gd name="T3" fmla="*/ 195 h 195"/>
                    </a:gdLst>
                    <a:ahLst/>
                    <a:cxnLst>
                      <a:cxn ang="0">
                        <a:pos x="T0" y="T1"/>
                      </a:cxn>
                      <a:cxn ang="0">
                        <a:pos x="T2" y="T3"/>
                      </a:cxn>
                    </a:cxnLst>
                    <a:rect l="0" t="0" r="r" b="b"/>
                    <a:pathLst>
                      <a:path w="62" h="195">
                        <a:moveTo>
                          <a:pt x="0" y="0"/>
                        </a:moveTo>
                        <a:cubicBezTo>
                          <a:pt x="0" y="0"/>
                          <a:pt x="50" y="151"/>
                          <a:pt x="62" y="19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9" name="Freeform 33">
                    <a:extLst>
                      <a:ext uri="{FF2B5EF4-FFF2-40B4-BE49-F238E27FC236}">
                        <a16:creationId xmlns:a16="http://schemas.microsoft.com/office/drawing/2014/main" id="{ECE16008-A082-4C1B-914B-1F294F50AA5B}"/>
                      </a:ext>
                    </a:extLst>
                  </p:cNvPr>
                  <p:cNvSpPr>
                    <a:spLocks/>
                  </p:cNvSpPr>
                  <p:nvPr/>
                </p:nvSpPr>
                <p:spPr bwMode="auto">
                  <a:xfrm>
                    <a:off x="3314196" y="3401651"/>
                    <a:ext cx="230022" cy="562622"/>
                  </a:xfrm>
                  <a:custGeom>
                    <a:avLst/>
                    <a:gdLst>
                      <a:gd name="T0" fmla="*/ 0 w 53"/>
                      <a:gd name="T1" fmla="*/ 127 h 127"/>
                      <a:gd name="T2" fmla="*/ 15 w 53"/>
                      <a:gd name="T3" fmla="*/ 110 h 127"/>
                      <a:gd name="T4" fmla="*/ 53 w 53"/>
                      <a:gd name="T5" fmla="*/ 0 h 127"/>
                    </a:gdLst>
                    <a:ahLst/>
                    <a:cxnLst>
                      <a:cxn ang="0">
                        <a:pos x="T0" y="T1"/>
                      </a:cxn>
                      <a:cxn ang="0">
                        <a:pos x="T2" y="T3"/>
                      </a:cxn>
                      <a:cxn ang="0">
                        <a:pos x="T4" y="T5"/>
                      </a:cxn>
                    </a:cxnLst>
                    <a:rect l="0" t="0" r="r" b="b"/>
                    <a:pathLst>
                      <a:path w="53" h="127">
                        <a:moveTo>
                          <a:pt x="0" y="127"/>
                        </a:moveTo>
                        <a:cubicBezTo>
                          <a:pt x="15" y="110"/>
                          <a:pt x="15" y="110"/>
                          <a:pt x="15" y="110"/>
                        </a:cubicBezTo>
                        <a:cubicBezTo>
                          <a:pt x="15" y="110"/>
                          <a:pt x="50" y="41"/>
                          <a:pt x="53"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0" name="Line 34">
                    <a:extLst>
                      <a:ext uri="{FF2B5EF4-FFF2-40B4-BE49-F238E27FC236}">
                        <a16:creationId xmlns:a16="http://schemas.microsoft.com/office/drawing/2014/main" id="{A65546D4-6246-4130-913E-3B1E3C08B1F9}"/>
                      </a:ext>
                    </a:extLst>
                  </p:cNvPr>
                  <p:cNvSpPr>
                    <a:spLocks noChangeShapeType="1"/>
                  </p:cNvSpPr>
                  <p:nvPr/>
                </p:nvSpPr>
                <p:spPr bwMode="auto">
                  <a:xfrm flipV="1">
                    <a:off x="3509256" y="3431658"/>
                    <a:ext cx="0" cy="125652"/>
                  </a:xfrm>
                  <a:prstGeom prst="line">
                    <a:avLst/>
                  </a:prstGeom>
                  <a:noFill/>
                  <a:ln w="15875" cap="rnd">
                    <a:solidFill>
                      <a:srgbClr val="A5A5A5"/>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1" name="Freeform 35">
                    <a:extLst>
                      <a:ext uri="{FF2B5EF4-FFF2-40B4-BE49-F238E27FC236}">
                        <a16:creationId xmlns:a16="http://schemas.microsoft.com/office/drawing/2014/main" id="{0BD45F7C-3C6A-4CE6-9A1E-0175443CB845}"/>
                      </a:ext>
                    </a:extLst>
                  </p:cNvPr>
                  <p:cNvSpPr>
                    <a:spLocks/>
                  </p:cNvSpPr>
                  <p:nvPr/>
                </p:nvSpPr>
                <p:spPr bwMode="auto">
                  <a:xfrm>
                    <a:off x="3441169" y="3431658"/>
                    <a:ext cx="1197880" cy="1504841"/>
                  </a:xfrm>
                  <a:custGeom>
                    <a:avLst/>
                    <a:gdLst>
                      <a:gd name="T0" fmla="*/ 16 w 280"/>
                      <a:gd name="T1" fmla="*/ 0 h 329"/>
                      <a:gd name="T2" fmla="*/ 50 w 280"/>
                      <a:gd name="T3" fmla="*/ 27 h 329"/>
                      <a:gd name="T4" fmla="*/ 87 w 280"/>
                      <a:gd name="T5" fmla="*/ 72 h 329"/>
                      <a:gd name="T6" fmla="*/ 110 w 280"/>
                      <a:gd name="T7" fmla="*/ 92 h 329"/>
                      <a:gd name="T8" fmla="*/ 188 w 280"/>
                      <a:gd name="T9" fmla="*/ 154 h 329"/>
                      <a:gd name="T10" fmla="*/ 280 w 280"/>
                      <a:gd name="T11" fmla="*/ 329 h 329"/>
                      <a:gd name="T12" fmla="*/ 170 w 280"/>
                      <a:gd name="T13" fmla="*/ 200 h 329"/>
                      <a:gd name="T14" fmla="*/ 60 w 280"/>
                      <a:gd name="T15" fmla="*/ 142 h 329"/>
                      <a:gd name="T16" fmla="*/ 0 w 280"/>
                      <a:gd name="T17" fmla="*/ 123 h 329"/>
                      <a:gd name="connsiteX0" fmla="*/ 571 w 9863"/>
                      <a:gd name="connsiteY0" fmla="*/ 0 h 10327"/>
                      <a:gd name="connsiteX1" fmla="*/ 1786 w 9863"/>
                      <a:gd name="connsiteY1" fmla="*/ 821 h 10327"/>
                      <a:gd name="connsiteX2" fmla="*/ 3107 w 9863"/>
                      <a:gd name="connsiteY2" fmla="*/ 2188 h 10327"/>
                      <a:gd name="connsiteX3" fmla="*/ 3929 w 9863"/>
                      <a:gd name="connsiteY3" fmla="*/ 2796 h 10327"/>
                      <a:gd name="connsiteX4" fmla="*/ 6714 w 9863"/>
                      <a:gd name="connsiteY4" fmla="*/ 4681 h 10327"/>
                      <a:gd name="connsiteX5" fmla="*/ 9863 w 9863"/>
                      <a:gd name="connsiteY5" fmla="*/ 10327 h 10327"/>
                      <a:gd name="connsiteX6" fmla="*/ 6071 w 9863"/>
                      <a:gd name="connsiteY6" fmla="*/ 6079 h 10327"/>
                      <a:gd name="connsiteX7" fmla="*/ 2143 w 9863"/>
                      <a:gd name="connsiteY7" fmla="*/ 4316 h 10327"/>
                      <a:gd name="connsiteX8" fmla="*/ 0 w 9863"/>
                      <a:gd name="connsiteY8" fmla="*/ 3739 h 1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3" h="10327">
                        <a:moveTo>
                          <a:pt x="571" y="0"/>
                        </a:moveTo>
                        <a:cubicBezTo>
                          <a:pt x="571" y="0"/>
                          <a:pt x="1036" y="517"/>
                          <a:pt x="1786" y="821"/>
                        </a:cubicBezTo>
                        <a:cubicBezTo>
                          <a:pt x="1929" y="912"/>
                          <a:pt x="3107" y="2188"/>
                          <a:pt x="3107" y="2188"/>
                        </a:cubicBezTo>
                        <a:lnTo>
                          <a:pt x="3929" y="2796"/>
                        </a:lnTo>
                        <a:cubicBezTo>
                          <a:pt x="3929" y="2796"/>
                          <a:pt x="5725" y="3426"/>
                          <a:pt x="6714" y="4681"/>
                        </a:cubicBezTo>
                        <a:cubicBezTo>
                          <a:pt x="7703" y="5936"/>
                          <a:pt x="9327" y="8655"/>
                          <a:pt x="9863" y="10327"/>
                        </a:cubicBezTo>
                        <a:cubicBezTo>
                          <a:pt x="5934" y="6406"/>
                          <a:pt x="7358" y="7081"/>
                          <a:pt x="6071" y="6079"/>
                        </a:cubicBezTo>
                        <a:cubicBezTo>
                          <a:pt x="4784" y="5077"/>
                          <a:pt x="2143" y="4316"/>
                          <a:pt x="2143" y="4316"/>
                        </a:cubicBezTo>
                        <a:lnTo>
                          <a:pt x="0" y="3739"/>
                        </a:ln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2" name="Freeform 36">
                    <a:extLst>
                      <a:ext uri="{FF2B5EF4-FFF2-40B4-BE49-F238E27FC236}">
                        <a16:creationId xmlns:a16="http://schemas.microsoft.com/office/drawing/2014/main" id="{895D733B-FD9F-410A-943F-36A7ADB4A6BE}"/>
                      </a:ext>
                    </a:extLst>
                  </p:cNvPr>
                  <p:cNvSpPr>
                    <a:spLocks/>
                  </p:cNvSpPr>
                  <p:nvPr/>
                </p:nvSpPr>
                <p:spPr bwMode="auto">
                  <a:xfrm>
                    <a:off x="3614146" y="4931983"/>
                    <a:ext cx="1240281" cy="1324038"/>
                  </a:xfrm>
                  <a:custGeom>
                    <a:avLst/>
                    <a:gdLst>
                      <a:gd name="T0" fmla="*/ 239 w 286"/>
                      <a:gd name="T1" fmla="*/ 8 h 299"/>
                      <a:gd name="T2" fmla="*/ 250 w 286"/>
                      <a:gd name="T3" fmla="*/ 0 h 299"/>
                      <a:gd name="T4" fmla="*/ 264 w 286"/>
                      <a:gd name="T5" fmla="*/ 3 h 299"/>
                      <a:gd name="T6" fmla="*/ 283 w 286"/>
                      <a:gd name="T7" fmla="*/ 11 h 299"/>
                      <a:gd name="T8" fmla="*/ 286 w 286"/>
                      <a:gd name="T9" fmla="*/ 67 h 299"/>
                      <a:gd name="T10" fmla="*/ 268 w 286"/>
                      <a:gd name="T11" fmla="*/ 121 h 299"/>
                      <a:gd name="T12" fmla="*/ 237 w 286"/>
                      <a:gd name="T13" fmla="*/ 164 h 299"/>
                      <a:gd name="T14" fmla="*/ 213 w 286"/>
                      <a:gd name="T15" fmla="*/ 171 h 299"/>
                      <a:gd name="T16" fmla="*/ 188 w 286"/>
                      <a:gd name="T17" fmla="*/ 171 h 299"/>
                      <a:gd name="T18" fmla="*/ 178 w 286"/>
                      <a:gd name="T19" fmla="*/ 155 h 299"/>
                      <a:gd name="T20" fmla="*/ 192 w 286"/>
                      <a:gd name="T21" fmla="*/ 201 h 299"/>
                      <a:gd name="T22" fmla="*/ 169 w 286"/>
                      <a:gd name="T23" fmla="*/ 246 h 299"/>
                      <a:gd name="T24" fmla="*/ 169 w 286"/>
                      <a:gd name="T25" fmla="*/ 253 h 299"/>
                      <a:gd name="T26" fmla="*/ 151 w 286"/>
                      <a:gd name="T27" fmla="*/ 273 h 299"/>
                      <a:gd name="T28" fmla="*/ 137 w 286"/>
                      <a:gd name="T29" fmla="*/ 277 h 299"/>
                      <a:gd name="T30" fmla="*/ 98 w 286"/>
                      <a:gd name="T31" fmla="*/ 272 h 299"/>
                      <a:gd name="T32" fmla="*/ 98 w 286"/>
                      <a:gd name="T33" fmla="*/ 272 h 299"/>
                      <a:gd name="T34" fmla="*/ 84 w 286"/>
                      <a:gd name="T35" fmla="*/ 257 h 299"/>
                      <a:gd name="T36" fmla="*/ 54 w 286"/>
                      <a:gd name="T37" fmla="*/ 271 h 299"/>
                      <a:gd name="T38" fmla="*/ 48 w 286"/>
                      <a:gd name="T39" fmla="*/ 270 h 299"/>
                      <a:gd name="T40" fmla="*/ 49 w 286"/>
                      <a:gd name="T41" fmla="*/ 263 h 299"/>
                      <a:gd name="T42" fmla="*/ 41 w 286"/>
                      <a:gd name="T43" fmla="*/ 259 h 299"/>
                      <a:gd name="T44" fmla="*/ 40 w 286"/>
                      <a:gd name="T45" fmla="*/ 247 h 299"/>
                      <a:gd name="T46" fmla="*/ 24 w 286"/>
                      <a:gd name="T47" fmla="*/ 244 h 299"/>
                      <a:gd name="T48" fmla="*/ 0 w 286"/>
                      <a:gd name="T49" fmla="*/ 244 h 299"/>
                      <a:gd name="T50" fmla="*/ 14 w 286"/>
                      <a:gd name="T51" fmla="*/ 248 h 299"/>
                      <a:gd name="T52" fmla="*/ 20 w 286"/>
                      <a:gd name="T53" fmla="*/ 258 h 299"/>
                      <a:gd name="T54" fmla="*/ 30 w 286"/>
                      <a:gd name="T55" fmla="*/ 269 h 299"/>
                      <a:gd name="T56" fmla="*/ 26 w 286"/>
                      <a:gd name="T57" fmla="*/ 272 h 299"/>
                      <a:gd name="T58" fmla="*/ 22 w 286"/>
                      <a:gd name="T59" fmla="*/ 277 h 299"/>
                      <a:gd name="T60" fmla="*/ 21 w 286"/>
                      <a:gd name="T61" fmla="*/ 294 h 299"/>
                      <a:gd name="T62" fmla="*/ 39 w 286"/>
                      <a:gd name="T63" fmla="*/ 299 h 299"/>
                      <a:gd name="T64" fmla="*/ 98 w 286"/>
                      <a:gd name="T65" fmla="*/ 286 h 299"/>
                      <a:gd name="T66" fmla="*/ 106 w 286"/>
                      <a:gd name="T67" fmla="*/ 27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9">
                        <a:moveTo>
                          <a:pt x="239" y="8"/>
                        </a:moveTo>
                        <a:cubicBezTo>
                          <a:pt x="250" y="0"/>
                          <a:pt x="250" y="0"/>
                          <a:pt x="250" y="0"/>
                        </a:cubicBezTo>
                        <a:cubicBezTo>
                          <a:pt x="264" y="3"/>
                          <a:pt x="264" y="3"/>
                          <a:pt x="264" y="3"/>
                        </a:cubicBezTo>
                        <a:cubicBezTo>
                          <a:pt x="283" y="11"/>
                          <a:pt x="283" y="11"/>
                          <a:pt x="283" y="11"/>
                        </a:cubicBezTo>
                        <a:cubicBezTo>
                          <a:pt x="286" y="67"/>
                          <a:pt x="286" y="67"/>
                          <a:pt x="286" y="67"/>
                        </a:cubicBezTo>
                        <a:cubicBezTo>
                          <a:pt x="268" y="121"/>
                          <a:pt x="268" y="121"/>
                          <a:pt x="268" y="121"/>
                        </a:cubicBezTo>
                        <a:cubicBezTo>
                          <a:pt x="237" y="164"/>
                          <a:pt x="237" y="164"/>
                          <a:pt x="237" y="164"/>
                        </a:cubicBezTo>
                        <a:cubicBezTo>
                          <a:pt x="213" y="171"/>
                          <a:pt x="213" y="171"/>
                          <a:pt x="213" y="171"/>
                        </a:cubicBezTo>
                        <a:cubicBezTo>
                          <a:pt x="188" y="171"/>
                          <a:pt x="188" y="171"/>
                          <a:pt x="188" y="171"/>
                        </a:cubicBezTo>
                        <a:cubicBezTo>
                          <a:pt x="178" y="155"/>
                          <a:pt x="178" y="155"/>
                          <a:pt x="178" y="155"/>
                        </a:cubicBezTo>
                        <a:cubicBezTo>
                          <a:pt x="192" y="201"/>
                          <a:pt x="192" y="201"/>
                          <a:pt x="192" y="201"/>
                        </a:cubicBezTo>
                        <a:cubicBezTo>
                          <a:pt x="169" y="246"/>
                          <a:pt x="169" y="246"/>
                          <a:pt x="169" y="246"/>
                        </a:cubicBezTo>
                        <a:cubicBezTo>
                          <a:pt x="169" y="253"/>
                          <a:pt x="169" y="253"/>
                          <a:pt x="169" y="253"/>
                        </a:cubicBezTo>
                        <a:cubicBezTo>
                          <a:pt x="151" y="273"/>
                          <a:pt x="151" y="273"/>
                          <a:pt x="151" y="273"/>
                        </a:cubicBezTo>
                        <a:cubicBezTo>
                          <a:pt x="137" y="277"/>
                          <a:pt x="137" y="277"/>
                          <a:pt x="137" y="277"/>
                        </a:cubicBezTo>
                        <a:cubicBezTo>
                          <a:pt x="98" y="272"/>
                          <a:pt x="98" y="272"/>
                          <a:pt x="98" y="272"/>
                        </a:cubicBezTo>
                        <a:cubicBezTo>
                          <a:pt x="98" y="272"/>
                          <a:pt x="98" y="272"/>
                          <a:pt x="98" y="272"/>
                        </a:cubicBezTo>
                        <a:cubicBezTo>
                          <a:pt x="94" y="266"/>
                          <a:pt x="95" y="255"/>
                          <a:pt x="84" y="257"/>
                        </a:cubicBezTo>
                        <a:cubicBezTo>
                          <a:pt x="74" y="259"/>
                          <a:pt x="65" y="270"/>
                          <a:pt x="54" y="271"/>
                        </a:cubicBezTo>
                        <a:cubicBezTo>
                          <a:pt x="52" y="271"/>
                          <a:pt x="49" y="272"/>
                          <a:pt x="48" y="270"/>
                        </a:cubicBezTo>
                        <a:cubicBezTo>
                          <a:pt x="46" y="267"/>
                          <a:pt x="50" y="266"/>
                          <a:pt x="49" y="263"/>
                        </a:cubicBezTo>
                        <a:cubicBezTo>
                          <a:pt x="49" y="257"/>
                          <a:pt x="45" y="263"/>
                          <a:pt x="41" y="259"/>
                        </a:cubicBezTo>
                        <a:cubicBezTo>
                          <a:pt x="38" y="256"/>
                          <a:pt x="42" y="250"/>
                          <a:pt x="40" y="247"/>
                        </a:cubicBezTo>
                        <a:cubicBezTo>
                          <a:pt x="37" y="242"/>
                          <a:pt x="28" y="244"/>
                          <a:pt x="24" y="244"/>
                        </a:cubicBezTo>
                        <a:cubicBezTo>
                          <a:pt x="19" y="244"/>
                          <a:pt x="1" y="240"/>
                          <a:pt x="0" y="244"/>
                        </a:cubicBezTo>
                        <a:cubicBezTo>
                          <a:pt x="7" y="245"/>
                          <a:pt x="12" y="237"/>
                          <a:pt x="14" y="248"/>
                        </a:cubicBezTo>
                        <a:cubicBezTo>
                          <a:pt x="15" y="255"/>
                          <a:pt x="13" y="254"/>
                          <a:pt x="20" y="258"/>
                        </a:cubicBezTo>
                        <a:cubicBezTo>
                          <a:pt x="22" y="260"/>
                          <a:pt x="30" y="266"/>
                          <a:pt x="30" y="269"/>
                        </a:cubicBezTo>
                        <a:cubicBezTo>
                          <a:pt x="29" y="271"/>
                          <a:pt x="27" y="271"/>
                          <a:pt x="26" y="272"/>
                        </a:cubicBezTo>
                        <a:cubicBezTo>
                          <a:pt x="22" y="275"/>
                          <a:pt x="22" y="273"/>
                          <a:pt x="22" y="277"/>
                        </a:cubicBezTo>
                        <a:cubicBezTo>
                          <a:pt x="21" y="281"/>
                          <a:pt x="21" y="294"/>
                          <a:pt x="21" y="294"/>
                        </a:cubicBezTo>
                        <a:cubicBezTo>
                          <a:pt x="39" y="299"/>
                          <a:pt x="39" y="299"/>
                          <a:pt x="39" y="299"/>
                        </a:cubicBezTo>
                        <a:cubicBezTo>
                          <a:pt x="98" y="286"/>
                          <a:pt x="98" y="286"/>
                          <a:pt x="98" y="286"/>
                        </a:cubicBezTo>
                        <a:cubicBezTo>
                          <a:pt x="98" y="286"/>
                          <a:pt x="104" y="278"/>
                          <a:pt x="106" y="273"/>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3" name="Freeform 37">
                    <a:extLst>
                      <a:ext uri="{FF2B5EF4-FFF2-40B4-BE49-F238E27FC236}">
                        <a16:creationId xmlns:a16="http://schemas.microsoft.com/office/drawing/2014/main" id="{C8563C77-FF3E-4A7B-9432-DEEEB161CA81}"/>
                      </a:ext>
                    </a:extLst>
                  </p:cNvPr>
                  <p:cNvSpPr>
                    <a:spLocks/>
                  </p:cNvSpPr>
                  <p:nvPr/>
                </p:nvSpPr>
                <p:spPr bwMode="auto">
                  <a:xfrm>
                    <a:off x="4502953" y="4967616"/>
                    <a:ext cx="316511" cy="699527"/>
                  </a:xfrm>
                  <a:custGeom>
                    <a:avLst/>
                    <a:gdLst>
                      <a:gd name="T0" fmla="*/ 85 w 172"/>
                      <a:gd name="T1" fmla="*/ 0 h 373"/>
                      <a:gd name="T2" fmla="*/ 116 w 172"/>
                      <a:gd name="T3" fmla="*/ 5 h 373"/>
                      <a:gd name="T4" fmla="*/ 165 w 172"/>
                      <a:gd name="T5" fmla="*/ 38 h 373"/>
                      <a:gd name="T6" fmla="*/ 172 w 172"/>
                      <a:gd name="T7" fmla="*/ 135 h 373"/>
                      <a:gd name="T8" fmla="*/ 132 w 172"/>
                      <a:gd name="T9" fmla="*/ 262 h 373"/>
                      <a:gd name="T10" fmla="*/ 59 w 172"/>
                      <a:gd name="T11" fmla="*/ 361 h 373"/>
                      <a:gd name="T12" fmla="*/ 17 w 172"/>
                      <a:gd name="T13" fmla="*/ 373 h 373"/>
                      <a:gd name="T14" fmla="*/ 0 w 172"/>
                      <a:gd name="T15" fmla="*/ 349 h 373"/>
                      <a:gd name="T16" fmla="*/ 50 w 172"/>
                      <a:gd name="T17" fmla="*/ 340 h 373"/>
                      <a:gd name="T18" fmla="*/ 113 w 172"/>
                      <a:gd name="T19" fmla="*/ 243 h 373"/>
                      <a:gd name="T20" fmla="*/ 151 w 172"/>
                      <a:gd name="T21" fmla="*/ 123 h 373"/>
                      <a:gd name="T22" fmla="*/ 144 w 172"/>
                      <a:gd name="T23" fmla="*/ 40 h 373"/>
                      <a:gd name="T24" fmla="*/ 85 w 172"/>
                      <a:gd name="T25"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373">
                        <a:moveTo>
                          <a:pt x="85" y="0"/>
                        </a:moveTo>
                        <a:lnTo>
                          <a:pt x="116" y="5"/>
                        </a:lnTo>
                        <a:lnTo>
                          <a:pt x="165" y="38"/>
                        </a:lnTo>
                        <a:lnTo>
                          <a:pt x="172" y="135"/>
                        </a:lnTo>
                        <a:lnTo>
                          <a:pt x="132" y="262"/>
                        </a:lnTo>
                        <a:lnTo>
                          <a:pt x="59" y="361"/>
                        </a:lnTo>
                        <a:lnTo>
                          <a:pt x="17" y="373"/>
                        </a:lnTo>
                        <a:lnTo>
                          <a:pt x="0" y="349"/>
                        </a:lnTo>
                        <a:lnTo>
                          <a:pt x="50" y="340"/>
                        </a:lnTo>
                        <a:lnTo>
                          <a:pt x="113" y="243"/>
                        </a:lnTo>
                        <a:lnTo>
                          <a:pt x="151" y="123"/>
                        </a:lnTo>
                        <a:lnTo>
                          <a:pt x="144" y="40"/>
                        </a:lnTo>
                        <a:lnTo>
                          <a:pt x="85" y="0"/>
                        </a:ln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4" name="Freeform 38">
                    <a:extLst>
                      <a:ext uri="{FF2B5EF4-FFF2-40B4-BE49-F238E27FC236}">
                        <a16:creationId xmlns:a16="http://schemas.microsoft.com/office/drawing/2014/main" id="{8D486A8F-1AC1-4A19-89C1-0FC12836FEAD}"/>
                      </a:ext>
                    </a:extLst>
                  </p:cNvPr>
                  <p:cNvSpPr>
                    <a:spLocks/>
                  </p:cNvSpPr>
                  <p:nvPr/>
                </p:nvSpPr>
                <p:spPr bwMode="auto">
                  <a:xfrm>
                    <a:off x="5195169" y="2900917"/>
                    <a:ext cx="513101" cy="954772"/>
                  </a:xfrm>
                  <a:custGeom>
                    <a:avLst/>
                    <a:gdLst>
                      <a:gd name="T0" fmla="*/ 102 w 102"/>
                      <a:gd name="T1" fmla="*/ 0 h 222"/>
                      <a:gd name="T2" fmla="*/ 91 w 102"/>
                      <a:gd name="T3" fmla="*/ 5 h 222"/>
                      <a:gd name="T4" fmla="*/ 57 w 102"/>
                      <a:gd name="T5" fmla="*/ 14 h 222"/>
                      <a:gd name="T6" fmla="*/ 4 w 102"/>
                      <a:gd name="T7" fmla="*/ 121 h 222"/>
                      <a:gd name="T8" fmla="*/ 0 w 102"/>
                      <a:gd name="T9" fmla="*/ 178 h 222"/>
                      <a:gd name="T10" fmla="*/ 27 w 102"/>
                      <a:gd name="T11" fmla="*/ 222 h 222"/>
                      <a:gd name="connsiteX0" fmla="*/ 11618 w 11618"/>
                      <a:gd name="connsiteY0" fmla="*/ 0 h 10000"/>
                      <a:gd name="connsiteX1" fmla="*/ 10540 w 11618"/>
                      <a:gd name="connsiteY1" fmla="*/ 225 h 10000"/>
                      <a:gd name="connsiteX2" fmla="*/ 7206 w 11618"/>
                      <a:gd name="connsiteY2" fmla="*/ 631 h 10000"/>
                      <a:gd name="connsiteX3" fmla="*/ 2010 w 11618"/>
                      <a:gd name="connsiteY3" fmla="*/ 5450 h 10000"/>
                      <a:gd name="connsiteX4" fmla="*/ 0 w 11618"/>
                      <a:gd name="connsiteY4" fmla="*/ 8091 h 10000"/>
                      <a:gd name="connsiteX5" fmla="*/ 4265 w 11618"/>
                      <a:gd name="connsiteY5" fmla="*/ 10000 h 10000"/>
                      <a:gd name="connsiteX0" fmla="*/ 11618 w 11618"/>
                      <a:gd name="connsiteY0" fmla="*/ 0 h 9796"/>
                      <a:gd name="connsiteX1" fmla="*/ 10540 w 11618"/>
                      <a:gd name="connsiteY1" fmla="*/ 225 h 9796"/>
                      <a:gd name="connsiteX2" fmla="*/ 7206 w 11618"/>
                      <a:gd name="connsiteY2" fmla="*/ 631 h 9796"/>
                      <a:gd name="connsiteX3" fmla="*/ 2010 w 11618"/>
                      <a:gd name="connsiteY3" fmla="*/ 5450 h 9796"/>
                      <a:gd name="connsiteX4" fmla="*/ 0 w 11618"/>
                      <a:gd name="connsiteY4" fmla="*/ 8091 h 9796"/>
                      <a:gd name="connsiteX5" fmla="*/ 1731 w 11618"/>
                      <a:gd name="connsiteY5" fmla="*/ 9782 h 9796"/>
                      <a:gd name="connsiteX0" fmla="*/ 10000 w 10000"/>
                      <a:gd name="connsiteY0" fmla="*/ 0 h 9918"/>
                      <a:gd name="connsiteX1" fmla="*/ 9072 w 10000"/>
                      <a:gd name="connsiteY1" fmla="*/ 230 h 9918"/>
                      <a:gd name="connsiteX2" fmla="*/ 6202 w 10000"/>
                      <a:gd name="connsiteY2" fmla="*/ 644 h 9918"/>
                      <a:gd name="connsiteX3" fmla="*/ 1730 w 10000"/>
                      <a:gd name="connsiteY3" fmla="*/ 5563 h 9918"/>
                      <a:gd name="connsiteX4" fmla="*/ 0 w 10000"/>
                      <a:gd name="connsiteY4" fmla="*/ 8259 h 9918"/>
                      <a:gd name="connsiteX5" fmla="*/ 1258 w 10000"/>
                      <a:gd name="connsiteY5" fmla="*/ 9887 h 9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918">
                        <a:moveTo>
                          <a:pt x="10000" y="0"/>
                        </a:moveTo>
                        <a:cubicBezTo>
                          <a:pt x="9663" y="46"/>
                          <a:pt x="9325" y="138"/>
                          <a:pt x="9072" y="230"/>
                        </a:cubicBezTo>
                        <a:cubicBezTo>
                          <a:pt x="8143" y="413"/>
                          <a:pt x="6962" y="322"/>
                          <a:pt x="6202" y="644"/>
                        </a:cubicBezTo>
                        <a:cubicBezTo>
                          <a:pt x="1730" y="5563"/>
                          <a:pt x="2764" y="4295"/>
                          <a:pt x="1730" y="5563"/>
                        </a:cubicBezTo>
                        <a:cubicBezTo>
                          <a:pt x="696" y="6832"/>
                          <a:pt x="0" y="8259"/>
                          <a:pt x="0" y="8259"/>
                        </a:cubicBezTo>
                        <a:cubicBezTo>
                          <a:pt x="2278" y="10283"/>
                          <a:pt x="1258" y="9887"/>
                          <a:pt x="1258" y="9887"/>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5" name="Freeform 39">
                    <a:extLst>
                      <a:ext uri="{FF2B5EF4-FFF2-40B4-BE49-F238E27FC236}">
                        <a16:creationId xmlns:a16="http://schemas.microsoft.com/office/drawing/2014/main" id="{DADF47F9-E7BD-4009-A916-33492E7930E3}"/>
                      </a:ext>
                    </a:extLst>
                  </p:cNvPr>
                  <p:cNvSpPr>
                    <a:spLocks/>
                  </p:cNvSpPr>
                  <p:nvPr/>
                </p:nvSpPr>
                <p:spPr bwMode="auto">
                  <a:xfrm>
                    <a:off x="5470538" y="2942175"/>
                    <a:ext cx="305182" cy="507179"/>
                  </a:xfrm>
                  <a:custGeom>
                    <a:avLst/>
                    <a:gdLst>
                      <a:gd name="T0" fmla="*/ 31 w 76"/>
                      <a:gd name="T1" fmla="*/ 0 h 129"/>
                      <a:gd name="T2" fmla="*/ 31 w 76"/>
                      <a:gd name="T3" fmla="*/ 6 h 129"/>
                      <a:gd name="T4" fmla="*/ 26 w 76"/>
                      <a:gd name="T5" fmla="*/ 10 h 129"/>
                      <a:gd name="T6" fmla="*/ 20 w 76"/>
                      <a:gd name="T7" fmla="*/ 21 h 129"/>
                      <a:gd name="T8" fmla="*/ 4 w 76"/>
                      <a:gd name="T9" fmla="*/ 69 h 129"/>
                      <a:gd name="T10" fmla="*/ 2 w 76"/>
                      <a:gd name="T11" fmla="*/ 78 h 129"/>
                      <a:gd name="T12" fmla="*/ 5 w 76"/>
                      <a:gd name="T13" fmla="*/ 107 h 129"/>
                      <a:gd name="T14" fmla="*/ 9 w 76"/>
                      <a:gd name="T15" fmla="*/ 118 h 129"/>
                      <a:gd name="T16" fmla="*/ 21 w 76"/>
                      <a:gd name="T17" fmla="*/ 128 h 129"/>
                      <a:gd name="T18" fmla="*/ 28 w 76"/>
                      <a:gd name="T19" fmla="*/ 122 h 129"/>
                      <a:gd name="T20" fmla="*/ 35 w 76"/>
                      <a:gd name="T21" fmla="*/ 122 h 129"/>
                      <a:gd name="T22" fmla="*/ 38 w 76"/>
                      <a:gd name="T23" fmla="*/ 114 h 129"/>
                      <a:gd name="T24" fmla="*/ 47 w 76"/>
                      <a:gd name="T25" fmla="*/ 113 h 129"/>
                      <a:gd name="T26" fmla="*/ 76 w 76"/>
                      <a:gd name="T27" fmla="*/ 104 h 129"/>
                      <a:gd name="connsiteX0" fmla="*/ 3922 w 9843"/>
                      <a:gd name="connsiteY0" fmla="*/ 0 h 9930"/>
                      <a:gd name="connsiteX1" fmla="*/ 3922 w 9843"/>
                      <a:gd name="connsiteY1" fmla="*/ 465 h 9930"/>
                      <a:gd name="connsiteX2" fmla="*/ 3264 w 9843"/>
                      <a:gd name="connsiteY2" fmla="*/ 775 h 9930"/>
                      <a:gd name="connsiteX3" fmla="*/ 2475 w 9843"/>
                      <a:gd name="connsiteY3" fmla="*/ 1628 h 9930"/>
                      <a:gd name="connsiteX4" fmla="*/ 369 w 9843"/>
                      <a:gd name="connsiteY4" fmla="*/ 5349 h 9930"/>
                      <a:gd name="connsiteX5" fmla="*/ 106 w 9843"/>
                      <a:gd name="connsiteY5" fmla="*/ 6047 h 9930"/>
                      <a:gd name="connsiteX6" fmla="*/ 501 w 9843"/>
                      <a:gd name="connsiteY6" fmla="*/ 8295 h 9930"/>
                      <a:gd name="connsiteX7" fmla="*/ 1027 w 9843"/>
                      <a:gd name="connsiteY7" fmla="*/ 9147 h 9930"/>
                      <a:gd name="connsiteX8" fmla="*/ 2606 w 9843"/>
                      <a:gd name="connsiteY8" fmla="*/ 9922 h 9930"/>
                      <a:gd name="connsiteX9" fmla="*/ 3527 w 9843"/>
                      <a:gd name="connsiteY9" fmla="*/ 9457 h 9930"/>
                      <a:gd name="connsiteX10" fmla="*/ 4448 w 9843"/>
                      <a:gd name="connsiteY10" fmla="*/ 9248 h 9930"/>
                      <a:gd name="connsiteX11" fmla="*/ 4843 w 9843"/>
                      <a:gd name="connsiteY11" fmla="*/ 8837 h 9930"/>
                      <a:gd name="connsiteX12" fmla="*/ 6027 w 9843"/>
                      <a:gd name="connsiteY12" fmla="*/ 8760 h 9930"/>
                      <a:gd name="connsiteX13" fmla="*/ 9843 w 9843"/>
                      <a:gd name="connsiteY13" fmla="*/ 8062 h 993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6123 w 10000"/>
                      <a:gd name="connsiteY12" fmla="*/ 8822 h 10000"/>
                      <a:gd name="connsiteX13" fmla="*/ 10000 w 10000"/>
                      <a:gd name="connsiteY13" fmla="*/ 8119 h 1000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8620 w 10000"/>
                      <a:gd name="connsiteY12" fmla="*/ 8486 h 10000"/>
                      <a:gd name="connsiteX13" fmla="*/ 10000 w 10000"/>
                      <a:gd name="connsiteY13" fmla="*/ 8119 h 10000"/>
                      <a:gd name="connsiteX0" fmla="*/ 3985 w 9927"/>
                      <a:gd name="connsiteY0" fmla="*/ 0 h 10000"/>
                      <a:gd name="connsiteX1" fmla="*/ 3985 w 9927"/>
                      <a:gd name="connsiteY1" fmla="*/ 468 h 10000"/>
                      <a:gd name="connsiteX2" fmla="*/ 3316 w 9927"/>
                      <a:gd name="connsiteY2" fmla="*/ 780 h 10000"/>
                      <a:gd name="connsiteX3" fmla="*/ 2514 w 9927"/>
                      <a:gd name="connsiteY3" fmla="*/ 1639 h 10000"/>
                      <a:gd name="connsiteX4" fmla="*/ 375 w 9927"/>
                      <a:gd name="connsiteY4" fmla="*/ 5387 h 10000"/>
                      <a:gd name="connsiteX5" fmla="*/ 108 w 9927"/>
                      <a:gd name="connsiteY5" fmla="*/ 6090 h 10000"/>
                      <a:gd name="connsiteX6" fmla="*/ 509 w 9927"/>
                      <a:gd name="connsiteY6" fmla="*/ 8353 h 10000"/>
                      <a:gd name="connsiteX7" fmla="*/ 1043 w 9927"/>
                      <a:gd name="connsiteY7" fmla="*/ 9211 h 10000"/>
                      <a:gd name="connsiteX8" fmla="*/ 2648 w 9927"/>
                      <a:gd name="connsiteY8" fmla="*/ 9992 h 10000"/>
                      <a:gd name="connsiteX9" fmla="*/ 3583 w 9927"/>
                      <a:gd name="connsiteY9" fmla="*/ 9524 h 10000"/>
                      <a:gd name="connsiteX10" fmla="*/ 6135 w 9927"/>
                      <a:gd name="connsiteY10" fmla="*/ 8934 h 10000"/>
                      <a:gd name="connsiteX11" fmla="*/ 4920 w 9927"/>
                      <a:gd name="connsiteY11" fmla="*/ 8899 h 10000"/>
                      <a:gd name="connsiteX12" fmla="*/ 8620 w 9927"/>
                      <a:gd name="connsiteY12" fmla="*/ 8486 h 10000"/>
                      <a:gd name="connsiteX13" fmla="*/ 9927 w 9927"/>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6106 w 10000"/>
                      <a:gd name="connsiteY10" fmla="*/ 8345 h 10000"/>
                      <a:gd name="connsiteX11" fmla="*/ 4956 w 10000"/>
                      <a:gd name="connsiteY11" fmla="*/ 8899 h 10000"/>
                      <a:gd name="connsiteX12" fmla="*/ 8683 w 10000"/>
                      <a:gd name="connsiteY12" fmla="*/ 8486 h 10000"/>
                      <a:gd name="connsiteX13" fmla="*/ 10000 w 10000"/>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4774 w 10000"/>
                      <a:gd name="connsiteY10" fmla="*/ 9060 h 10000"/>
                      <a:gd name="connsiteX11" fmla="*/ 4956 w 10000"/>
                      <a:gd name="connsiteY11" fmla="*/ 8899 h 10000"/>
                      <a:gd name="connsiteX12" fmla="*/ 8683 w 10000"/>
                      <a:gd name="connsiteY12" fmla="*/ 8486 h 10000"/>
                      <a:gd name="connsiteX13" fmla="*/ 10000 w 10000"/>
                      <a:gd name="connsiteY13" fmla="*/ 7025 h 10000"/>
                      <a:gd name="connsiteX0" fmla="*/ 4014 w 9482"/>
                      <a:gd name="connsiteY0" fmla="*/ 0 h 10000"/>
                      <a:gd name="connsiteX1" fmla="*/ 4014 w 9482"/>
                      <a:gd name="connsiteY1" fmla="*/ 468 h 10000"/>
                      <a:gd name="connsiteX2" fmla="*/ 3340 w 9482"/>
                      <a:gd name="connsiteY2" fmla="*/ 780 h 10000"/>
                      <a:gd name="connsiteX3" fmla="*/ 2532 w 9482"/>
                      <a:gd name="connsiteY3" fmla="*/ 1639 h 10000"/>
                      <a:gd name="connsiteX4" fmla="*/ 378 w 9482"/>
                      <a:gd name="connsiteY4" fmla="*/ 5387 h 10000"/>
                      <a:gd name="connsiteX5" fmla="*/ 109 w 9482"/>
                      <a:gd name="connsiteY5" fmla="*/ 6090 h 10000"/>
                      <a:gd name="connsiteX6" fmla="*/ 513 w 9482"/>
                      <a:gd name="connsiteY6" fmla="*/ 8353 h 10000"/>
                      <a:gd name="connsiteX7" fmla="*/ 1051 w 9482"/>
                      <a:gd name="connsiteY7" fmla="*/ 9211 h 10000"/>
                      <a:gd name="connsiteX8" fmla="*/ 2667 w 9482"/>
                      <a:gd name="connsiteY8" fmla="*/ 9992 h 10000"/>
                      <a:gd name="connsiteX9" fmla="*/ 3609 w 9482"/>
                      <a:gd name="connsiteY9" fmla="*/ 9524 h 10000"/>
                      <a:gd name="connsiteX10" fmla="*/ 4774 w 9482"/>
                      <a:gd name="connsiteY10" fmla="*/ 9060 h 10000"/>
                      <a:gd name="connsiteX11" fmla="*/ 4956 w 9482"/>
                      <a:gd name="connsiteY11" fmla="*/ 8899 h 10000"/>
                      <a:gd name="connsiteX12" fmla="*/ 8683 w 9482"/>
                      <a:gd name="connsiteY12" fmla="*/ 8486 h 10000"/>
                      <a:gd name="connsiteX13" fmla="*/ 9482 w 9482"/>
                      <a:gd name="connsiteY13"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82" h="10000">
                        <a:moveTo>
                          <a:pt x="4014" y="0"/>
                        </a:moveTo>
                        <a:cubicBezTo>
                          <a:pt x="4283" y="79"/>
                          <a:pt x="4149" y="312"/>
                          <a:pt x="4014" y="468"/>
                        </a:cubicBezTo>
                        <a:cubicBezTo>
                          <a:pt x="3878" y="547"/>
                          <a:pt x="3609" y="624"/>
                          <a:pt x="3340" y="780"/>
                        </a:cubicBezTo>
                        <a:cubicBezTo>
                          <a:pt x="2936" y="1015"/>
                          <a:pt x="2802" y="1327"/>
                          <a:pt x="2532" y="1639"/>
                        </a:cubicBezTo>
                        <a:cubicBezTo>
                          <a:pt x="1860" y="2888"/>
                          <a:pt x="1186" y="4138"/>
                          <a:pt x="378" y="5387"/>
                        </a:cubicBezTo>
                        <a:cubicBezTo>
                          <a:pt x="244" y="5620"/>
                          <a:pt x="109" y="5855"/>
                          <a:pt x="109" y="6090"/>
                        </a:cubicBezTo>
                        <a:cubicBezTo>
                          <a:pt x="-161" y="6870"/>
                          <a:pt x="109" y="7651"/>
                          <a:pt x="513" y="8353"/>
                        </a:cubicBezTo>
                        <a:cubicBezTo>
                          <a:pt x="647" y="8666"/>
                          <a:pt x="917" y="8978"/>
                          <a:pt x="1051" y="9211"/>
                        </a:cubicBezTo>
                        <a:cubicBezTo>
                          <a:pt x="1321" y="9602"/>
                          <a:pt x="1994" y="10070"/>
                          <a:pt x="2667" y="9992"/>
                        </a:cubicBezTo>
                        <a:cubicBezTo>
                          <a:pt x="3071" y="9914"/>
                          <a:pt x="3340" y="9680"/>
                          <a:pt x="3609" y="9524"/>
                        </a:cubicBezTo>
                        <a:cubicBezTo>
                          <a:pt x="3878" y="9446"/>
                          <a:pt x="4505" y="8827"/>
                          <a:pt x="4774" y="9060"/>
                        </a:cubicBezTo>
                        <a:cubicBezTo>
                          <a:pt x="4640" y="8827"/>
                          <a:pt x="4687" y="9055"/>
                          <a:pt x="4956" y="8899"/>
                        </a:cubicBezTo>
                        <a:cubicBezTo>
                          <a:pt x="5361" y="8822"/>
                          <a:pt x="8279" y="8486"/>
                          <a:pt x="8683" y="8486"/>
                        </a:cubicBezTo>
                        <a:cubicBezTo>
                          <a:pt x="10030" y="8407"/>
                          <a:pt x="8270" y="7994"/>
                          <a:pt x="9482" y="76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6" name="Freeform 40">
                    <a:extLst>
                      <a:ext uri="{FF2B5EF4-FFF2-40B4-BE49-F238E27FC236}">
                        <a16:creationId xmlns:a16="http://schemas.microsoft.com/office/drawing/2014/main" id="{8B6B77CA-C793-419E-8A42-6E49F48D473D}"/>
                      </a:ext>
                    </a:extLst>
                  </p:cNvPr>
                  <p:cNvSpPr>
                    <a:spLocks/>
                  </p:cNvSpPr>
                  <p:nvPr/>
                </p:nvSpPr>
                <p:spPr bwMode="auto">
                  <a:xfrm>
                    <a:off x="4799301" y="3231910"/>
                    <a:ext cx="2855565" cy="2904538"/>
                  </a:xfrm>
                  <a:custGeom>
                    <a:avLst/>
                    <a:gdLst>
                      <a:gd name="T0" fmla="*/ 265 w 651"/>
                      <a:gd name="T1" fmla="*/ 0 h 649"/>
                      <a:gd name="T2" fmla="*/ 259 w 651"/>
                      <a:gd name="T3" fmla="*/ 33 h 649"/>
                      <a:gd name="T4" fmla="*/ 254 w 651"/>
                      <a:gd name="T5" fmla="*/ 46 h 649"/>
                      <a:gd name="T6" fmla="*/ 246 w 651"/>
                      <a:gd name="T7" fmla="*/ 52 h 649"/>
                      <a:gd name="T8" fmla="*/ 186 w 651"/>
                      <a:gd name="T9" fmla="*/ 71 h 649"/>
                      <a:gd name="T10" fmla="*/ 177 w 651"/>
                      <a:gd name="T11" fmla="*/ 76 h 649"/>
                      <a:gd name="T12" fmla="*/ 137 w 651"/>
                      <a:gd name="T13" fmla="*/ 90 h 649"/>
                      <a:gd name="T14" fmla="*/ 128 w 651"/>
                      <a:gd name="T15" fmla="*/ 96 h 649"/>
                      <a:gd name="T16" fmla="*/ 123 w 651"/>
                      <a:gd name="T17" fmla="*/ 103 h 649"/>
                      <a:gd name="T18" fmla="*/ 107 w 651"/>
                      <a:gd name="T19" fmla="*/ 139 h 649"/>
                      <a:gd name="T20" fmla="*/ 98 w 651"/>
                      <a:gd name="T21" fmla="*/ 143 h 649"/>
                      <a:gd name="T22" fmla="*/ 31 w 651"/>
                      <a:gd name="T23" fmla="*/ 264 h 649"/>
                      <a:gd name="T24" fmla="*/ 127 w 651"/>
                      <a:gd name="T25" fmla="*/ 360 h 649"/>
                      <a:gd name="T26" fmla="*/ 234 w 651"/>
                      <a:gd name="T27" fmla="*/ 348 h 649"/>
                      <a:gd name="T28" fmla="*/ 245 w 651"/>
                      <a:gd name="T29" fmla="*/ 349 h 649"/>
                      <a:gd name="T30" fmla="*/ 262 w 651"/>
                      <a:gd name="T31" fmla="*/ 383 h 649"/>
                      <a:gd name="T32" fmla="*/ 334 w 651"/>
                      <a:gd name="T33" fmla="*/ 622 h 649"/>
                      <a:gd name="T34" fmla="*/ 363 w 651"/>
                      <a:gd name="T35" fmla="*/ 622 h 649"/>
                      <a:gd name="T36" fmla="*/ 356 w 651"/>
                      <a:gd name="T37" fmla="*/ 628 h 649"/>
                      <a:gd name="T38" fmla="*/ 401 w 651"/>
                      <a:gd name="T39" fmla="*/ 641 h 649"/>
                      <a:gd name="T40" fmla="*/ 469 w 651"/>
                      <a:gd name="T41" fmla="*/ 610 h 649"/>
                      <a:gd name="T42" fmla="*/ 471 w 651"/>
                      <a:gd name="T43" fmla="*/ 603 h 649"/>
                      <a:gd name="T44" fmla="*/ 463 w 651"/>
                      <a:gd name="T45" fmla="*/ 584 h 649"/>
                      <a:gd name="T46" fmla="*/ 465 w 651"/>
                      <a:gd name="T47" fmla="*/ 580 h 649"/>
                      <a:gd name="T48" fmla="*/ 541 w 651"/>
                      <a:gd name="T49" fmla="*/ 456 h 649"/>
                      <a:gd name="T50" fmla="*/ 572 w 651"/>
                      <a:gd name="T51" fmla="*/ 354 h 649"/>
                      <a:gd name="T52" fmla="*/ 651 w 651"/>
                      <a:gd name="T53" fmla="*/ 251 h 649"/>
                      <a:gd name="T54" fmla="*/ 548 w 651"/>
                      <a:gd name="T55" fmla="*/ 269 h 649"/>
                      <a:gd name="T56" fmla="*/ 549 w 651"/>
                      <a:gd name="T57" fmla="*/ 270 h 649"/>
                      <a:gd name="T58" fmla="*/ 547 w 651"/>
                      <a:gd name="T59" fmla="*/ 262 h 649"/>
                      <a:gd name="T60" fmla="*/ 544 w 651"/>
                      <a:gd name="T61" fmla="*/ 250 h 649"/>
                      <a:gd name="T62" fmla="*/ 515 w 651"/>
                      <a:gd name="T63" fmla="*/ 216 h 649"/>
                      <a:gd name="T64" fmla="*/ 515 w 651"/>
                      <a:gd name="T65" fmla="*/ 207 h 649"/>
                      <a:gd name="T66" fmla="*/ 518 w 651"/>
                      <a:gd name="T67" fmla="*/ 194 h 649"/>
                      <a:gd name="T68" fmla="*/ 507 w 651"/>
                      <a:gd name="T69" fmla="*/ 190 h 649"/>
                      <a:gd name="T70" fmla="*/ 475 w 651"/>
                      <a:gd name="T71" fmla="*/ 139 h 649"/>
                      <a:gd name="T72" fmla="*/ 469 w 651"/>
                      <a:gd name="T73" fmla="*/ 130 h 649"/>
                      <a:gd name="T74" fmla="*/ 463 w 651"/>
                      <a:gd name="T75" fmla="*/ 129 h 649"/>
                      <a:gd name="T76" fmla="*/ 447 w 651"/>
                      <a:gd name="T77" fmla="*/ 115 h 649"/>
                      <a:gd name="T78" fmla="*/ 441 w 651"/>
                      <a:gd name="T79" fmla="*/ 99 h 649"/>
                      <a:gd name="T80" fmla="*/ 366 w 651"/>
                      <a:gd name="T81" fmla="*/ 83 h 649"/>
                      <a:gd name="T82" fmla="*/ 315 w 651"/>
                      <a:gd name="T83" fmla="*/ 57 h 649"/>
                      <a:gd name="T84" fmla="*/ 284 w 651"/>
                      <a:gd name="T85" fmla="*/ 47 h 649"/>
                      <a:gd name="T86" fmla="*/ 265 w 651"/>
                      <a:gd name="T87"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1" h="649">
                        <a:moveTo>
                          <a:pt x="265" y="0"/>
                        </a:moveTo>
                        <a:cubicBezTo>
                          <a:pt x="263" y="11"/>
                          <a:pt x="262" y="22"/>
                          <a:pt x="259" y="33"/>
                        </a:cubicBezTo>
                        <a:cubicBezTo>
                          <a:pt x="258" y="38"/>
                          <a:pt x="257" y="42"/>
                          <a:pt x="254" y="46"/>
                        </a:cubicBezTo>
                        <a:cubicBezTo>
                          <a:pt x="252" y="48"/>
                          <a:pt x="249" y="50"/>
                          <a:pt x="246" y="52"/>
                        </a:cubicBezTo>
                        <a:cubicBezTo>
                          <a:pt x="227" y="62"/>
                          <a:pt x="207" y="69"/>
                          <a:pt x="186" y="71"/>
                        </a:cubicBezTo>
                        <a:cubicBezTo>
                          <a:pt x="182" y="71"/>
                          <a:pt x="178" y="72"/>
                          <a:pt x="177" y="76"/>
                        </a:cubicBezTo>
                        <a:cubicBezTo>
                          <a:pt x="162" y="76"/>
                          <a:pt x="149" y="83"/>
                          <a:pt x="137" y="90"/>
                        </a:cubicBezTo>
                        <a:cubicBezTo>
                          <a:pt x="134" y="92"/>
                          <a:pt x="131" y="93"/>
                          <a:pt x="128" y="96"/>
                        </a:cubicBezTo>
                        <a:cubicBezTo>
                          <a:pt x="126" y="98"/>
                          <a:pt x="124" y="101"/>
                          <a:pt x="123" y="103"/>
                        </a:cubicBezTo>
                        <a:cubicBezTo>
                          <a:pt x="116" y="115"/>
                          <a:pt x="109" y="126"/>
                          <a:pt x="107" y="139"/>
                        </a:cubicBezTo>
                        <a:cubicBezTo>
                          <a:pt x="104" y="139"/>
                          <a:pt x="100" y="141"/>
                          <a:pt x="98" y="143"/>
                        </a:cubicBezTo>
                        <a:cubicBezTo>
                          <a:pt x="98" y="143"/>
                          <a:pt x="0" y="160"/>
                          <a:pt x="31" y="264"/>
                        </a:cubicBezTo>
                        <a:cubicBezTo>
                          <a:pt x="62" y="367"/>
                          <a:pt x="127" y="360"/>
                          <a:pt x="127" y="360"/>
                        </a:cubicBezTo>
                        <a:cubicBezTo>
                          <a:pt x="127" y="360"/>
                          <a:pt x="207" y="353"/>
                          <a:pt x="234" y="348"/>
                        </a:cubicBezTo>
                        <a:cubicBezTo>
                          <a:pt x="237" y="347"/>
                          <a:pt x="241" y="347"/>
                          <a:pt x="245" y="349"/>
                        </a:cubicBezTo>
                        <a:cubicBezTo>
                          <a:pt x="254" y="354"/>
                          <a:pt x="261" y="360"/>
                          <a:pt x="262" y="383"/>
                        </a:cubicBezTo>
                        <a:cubicBezTo>
                          <a:pt x="262" y="411"/>
                          <a:pt x="269" y="576"/>
                          <a:pt x="334" y="622"/>
                        </a:cubicBezTo>
                        <a:cubicBezTo>
                          <a:pt x="345" y="631"/>
                          <a:pt x="363" y="622"/>
                          <a:pt x="363" y="622"/>
                        </a:cubicBezTo>
                        <a:cubicBezTo>
                          <a:pt x="356" y="628"/>
                          <a:pt x="356" y="628"/>
                          <a:pt x="356" y="628"/>
                        </a:cubicBezTo>
                        <a:cubicBezTo>
                          <a:pt x="356" y="628"/>
                          <a:pt x="363" y="649"/>
                          <a:pt x="401" y="641"/>
                        </a:cubicBezTo>
                        <a:cubicBezTo>
                          <a:pt x="431" y="634"/>
                          <a:pt x="459" y="616"/>
                          <a:pt x="469" y="610"/>
                        </a:cubicBezTo>
                        <a:cubicBezTo>
                          <a:pt x="471" y="608"/>
                          <a:pt x="472" y="605"/>
                          <a:pt x="471" y="603"/>
                        </a:cubicBezTo>
                        <a:cubicBezTo>
                          <a:pt x="463" y="584"/>
                          <a:pt x="463" y="584"/>
                          <a:pt x="463" y="584"/>
                        </a:cubicBezTo>
                        <a:cubicBezTo>
                          <a:pt x="463" y="582"/>
                          <a:pt x="463" y="581"/>
                          <a:pt x="465" y="580"/>
                        </a:cubicBezTo>
                        <a:cubicBezTo>
                          <a:pt x="480" y="575"/>
                          <a:pt x="540" y="548"/>
                          <a:pt x="541" y="456"/>
                        </a:cubicBezTo>
                        <a:cubicBezTo>
                          <a:pt x="541" y="380"/>
                          <a:pt x="532" y="398"/>
                          <a:pt x="572" y="354"/>
                        </a:cubicBezTo>
                        <a:cubicBezTo>
                          <a:pt x="612" y="310"/>
                          <a:pt x="620" y="310"/>
                          <a:pt x="651" y="251"/>
                        </a:cubicBezTo>
                        <a:cubicBezTo>
                          <a:pt x="548" y="269"/>
                          <a:pt x="548" y="269"/>
                          <a:pt x="548" y="269"/>
                        </a:cubicBezTo>
                        <a:cubicBezTo>
                          <a:pt x="549" y="270"/>
                          <a:pt x="549" y="270"/>
                          <a:pt x="549" y="270"/>
                        </a:cubicBezTo>
                        <a:cubicBezTo>
                          <a:pt x="547" y="262"/>
                          <a:pt x="547" y="262"/>
                          <a:pt x="547" y="262"/>
                        </a:cubicBezTo>
                        <a:cubicBezTo>
                          <a:pt x="544" y="250"/>
                          <a:pt x="544" y="250"/>
                          <a:pt x="544" y="250"/>
                        </a:cubicBezTo>
                        <a:cubicBezTo>
                          <a:pt x="515" y="216"/>
                          <a:pt x="515" y="216"/>
                          <a:pt x="515" y="216"/>
                        </a:cubicBezTo>
                        <a:cubicBezTo>
                          <a:pt x="515" y="207"/>
                          <a:pt x="515" y="207"/>
                          <a:pt x="515" y="207"/>
                        </a:cubicBezTo>
                        <a:cubicBezTo>
                          <a:pt x="518" y="194"/>
                          <a:pt x="518" y="194"/>
                          <a:pt x="518" y="194"/>
                        </a:cubicBezTo>
                        <a:cubicBezTo>
                          <a:pt x="507" y="190"/>
                          <a:pt x="507" y="190"/>
                          <a:pt x="507" y="190"/>
                        </a:cubicBezTo>
                        <a:cubicBezTo>
                          <a:pt x="475" y="139"/>
                          <a:pt x="475" y="139"/>
                          <a:pt x="475" y="139"/>
                        </a:cubicBezTo>
                        <a:cubicBezTo>
                          <a:pt x="469" y="130"/>
                          <a:pt x="469" y="130"/>
                          <a:pt x="469" y="130"/>
                        </a:cubicBezTo>
                        <a:cubicBezTo>
                          <a:pt x="463" y="129"/>
                          <a:pt x="463" y="129"/>
                          <a:pt x="463" y="129"/>
                        </a:cubicBezTo>
                        <a:cubicBezTo>
                          <a:pt x="447" y="115"/>
                          <a:pt x="447" y="115"/>
                          <a:pt x="447" y="115"/>
                        </a:cubicBezTo>
                        <a:cubicBezTo>
                          <a:pt x="441" y="99"/>
                          <a:pt x="441" y="99"/>
                          <a:pt x="441" y="99"/>
                        </a:cubicBezTo>
                        <a:cubicBezTo>
                          <a:pt x="441" y="99"/>
                          <a:pt x="431" y="85"/>
                          <a:pt x="366" y="83"/>
                        </a:cubicBezTo>
                        <a:cubicBezTo>
                          <a:pt x="349" y="82"/>
                          <a:pt x="315" y="57"/>
                          <a:pt x="315" y="57"/>
                        </a:cubicBezTo>
                        <a:cubicBezTo>
                          <a:pt x="315" y="57"/>
                          <a:pt x="292" y="56"/>
                          <a:pt x="284" y="47"/>
                        </a:cubicBezTo>
                        <a:cubicBezTo>
                          <a:pt x="277" y="37"/>
                          <a:pt x="265" y="0"/>
                          <a:pt x="265" y="0"/>
                        </a:cubicBez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7" name="Freeform 41">
                    <a:extLst>
                      <a:ext uri="{FF2B5EF4-FFF2-40B4-BE49-F238E27FC236}">
                        <a16:creationId xmlns:a16="http://schemas.microsoft.com/office/drawing/2014/main" id="{52D011E5-F1DD-4867-9A5F-0DFE27F7B9F4}"/>
                      </a:ext>
                    </a:extLst>
                  </p:cNvPr>
                  <p:cNvSpPr>
                    <a:spLocks/>
                  </p:cNvSpPr>
                  <p:nvPr/>
                </p:nvSpPr>
                <p:spPr bwMode="auto">
                  <a:xfrm>
                    <a:off x="7593641" y="4083735"/>
                    <a:ext cx="1436154" cy="597552"/>
                  </a:xfrm>
                  <a:custGeom>
                    <a:avLst/>
                    <a:gdLst>
                      <a:gd name="T0" fmla="*/ 0 w 298"/>
                      <a:gd name="T1" fmla="*/ 38 h 106"/>
                      <a:gd name="T2" fmla="*/ 116 w 298"/>
                      <a:gd name="T3" fmla="*/ 0 h 106"/>
                      <a:gd name="T4" fmla="*/ 128 w 298"/>
                      <a:gd name="T5" fmla="*/ 71 h 106"/>
                      <a:gd name="T6" fmla="*/ 167 w 298"/>
                      <a:gd name="T7" fmla="*/ 92 h 106"/>
                      <a:gd name="T8" fmla="*/ 168 w 298"/>
                      <a:gd name="T9" fmla="*/ 104 h 106"/>
                      <a:gd name="T10" fmla="*/ 190 w 298"/>
                      <a:gd name="T11" fmla="*/ 100 h 106"/>
                      <a:gd name="T12" fmla="*/ 163 w 298"/>
                      <a:gd name="T13" fmla="*/ 45 h 106"/>
                      <a:gd name="T14" fmla="*/ 226 w 298"/>
                      <a:gd name="T15" fmla="*/ 81 h 106"/>
                      <a:gd name="T16" fmla="*/ 298 w 298"/>
                      <a:gd name="T17" fmla="*/ 94 h 106"/>
                      <a:gd name="connsiteX0" fmla="*/ 0 w 10774"/>
                      <a:gd name="connsiteY0" fmla="*/ 3358 h 10122"/>
                      <a:gd name="connsiteX1" fmla="*/ 4667 w 10774"/>
                      <a:gd name="connsiteY1" fmla="*/ 281 h 10122"/>
                      <a:gd name="connsiteX2" fmla="*/ 5069 w 10774"/>
                      <a:gd name="connsiteY2" fmla="*/ 6979 h 10122"/>
                      <a:gd name="connsiteX3" fmla="*/ 6378 w 10774"/>
                      <a:gd name="connsiteY3" fmla="*/ 8960 h 10122"/>
                      <a:gd name="connsiteX4" fmla="*/ 6412 w 10774"/>
                      <a:gd name="connsiteY4" fmla="*/ 10092 h 10122"/>
                      <a:gd name="connsiteX5" fmla="*/ 7150 w 10774"/>
                      <a:gd name="connsiteY5" fmla="*/ 9715 h 10122"/>
                      <a:gd name="connsiteX6" fmla="*/ 6244 w 10774"/>
                      <a:gd name="connsiteY6" fmla="*/ 4526 h 10122"/>
                      <a:gd name="connsiteX7" fmla="*/ 8358 w 10774"/>
                      <a:gd name="connsiteY7" fmla="*/ 7923 h 10122"/>
                      <a:gd name="connsiteX8" fmla="*/ 10774 w 10774"/>
                      <a:gd name="connsiteY8" fmla="*/ 9149 h 10122"/>
                      <a:gd name="connsiteX0" fmla="*/ 0 w 10774"/>
                      <a:gd name="connsiteY0" fmla="*/ 5801 h 12565"/>
                      <a:gd name="connsiteX1" fmla="*/ 4347 w 10774"/>
                      <a:gd name="connsiteY1" fmla="*/ 83 h 12565"/>
                      <a:gd name="connsiteX2" fmla="*/ 5069 w 10774"/>
                      <a:gd name="connsiteY2" fmla="*/ 9422 h 12565"/>
                      <a:gd name="connsiteX3" fmla="*/ 6378 w 10774"/>
                      <a:gd name="connsiteY3" fmla="*/ 11403 h 12565"/>
                      <a:gd name="connsiteX4" fmla="*/ 6412 w 10774"/>
                      <a:gd name="connsiteY4" fmla="*/ 12535 h 12565"/>
                      <a:gd name="connsiteX5" fmla="*/ 7150 w 10774"/>
                      <a:gd name="connsiteY5" fmla="*/ 12158 h 12565"/>
                      <a:gd name="connsiteX6" fmla="*/ 6244 w 10774"/>
                      <a:gd name="connsiteY6" fmla="*/ 6969 h 12565"/>
                      <a:gd name="connsiteX7" fmla="*/ 8358 w 10774"/>
                      <a:gd name="connsiteY7" fmla="*/ 10366 h 12565"/>
                      <a:gd name="connsiteX8" fmla="*/ 10774 w 10774"/>
                      <a:gd name="connsiteY8" fmla="*/ 11592 h 12565"/>
                      <a:gd name="connsiteX0" fmla="*/ 0 w 10774"/>
                      <a:gd name="connsiteY0" fmla="*/ 5889 h 12653"/>
                      <a:gd name="connsiteX1" fmla="*/ 4347 w 10774"/>
                      <a:gd name="connsiteY1" fmla="*/ 171 h 12653"/>
                      <a:gd name="connsiteX2" fmla="*/ 5069 w 10774"/>
                      <a:gd name="connsiteY2" fmla="*/ 9510 h 12653"/>
                      <a:gd name="connsiteX3" fmla="*/ 6378 w 10774"/>
                      <a:gd name="connsiteY3" fmla="*/ 11491 h 12653"/>
                      <a:gd name="connsiteX4" fmla="*/ 6412 w 10774"/>
                      <a:gd name="connsiteY4" fmla="*/ 12623 h 12653"/>
                      <a:gd name="connsiteX5" fmla="*/ 7150 w 10774"/>
                      <a:gd name="connsiteY5" fmla="*/ 12246 h 12653"/>
                      <a:gd name="connsiteX6" fmla="*/ 6244 w 10774"/>
                      <a:gd name="connsiteY6" fmla="*/ 7057 h 12653"/>
                      <a:gd name="connsiteX7" fmla="*/ 8358 w 10774"/>
                      <a:gd name="connsiteY7" fmla="*/ 10454 h 12653"/>
                      <a:gd name="connsiteX8" fmla="*/ 10774 w 10774"/>
                      <a:gd name="connsiteY8" fmla="*/ 11680 h 12653"/>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6244 w 10774"/>
                      <a:gd name="connsiteY6" fmla="*/ 7057 h 12745"/>
                      <a:gd name="connsiteX7" fmla="*/ 8358 w 10774"/>
                      <a:gd name="connsiteY7" fmla="*/ 10454 h 12745"/>
                      <a:gd name="connsiteX8" fmla="*/ 10774 w 10774"/>
                      <a:gd name="connsiteY8" fmla="*/ 11680 h 12745"/>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5912 w 10774"/>
                      <a:gd name="connsiteY6" fmla="*/ 5736 h 12745"/>
                      <a:gd name="connsiteX7" fmla="*/ 8358 w 10774"/>
                      <a:gd name="connsiteY7" fmla="*/ 10454 h 12745"/>
                      <a:gd name="connsiteX8" fmla="*/ 10774 w 10774"/>
                      <a:gd name="connsiteY8" fmla="*/ 11680 h 1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4" h="12745">
                        <a:moveTo>
                          <a:pt x="0" y="5889"/>
                        </a:moveTo>
                        <a:cubicBezTo>
                          <a:pt x="3893" y="2304"/>
                          <a:pt x="4141" y="-771"/>
                          <a:pt x="4347" y="171"/>
                        </a:cubicBezTo>
                        <a:cubicBezTo>
                          <a:pt x="4553" y="1113"/>
                          <a:pt x="4365" y="6397"/>
                          <a:pt x="5069" y="9510"/>
                        </a:cubicBezTo>
                        <a:cubicBezTo>
                          <a:pt x="5740" y="12529"/>
                          <a:pt x="5848" y="12115"/>
                          <a:pt x="6083" y="10983"/>
                        </a:cubicBezTo>
                        <a:cubicBezTo>
                          <a:pt x="6094" y="11360"/>
                          <a:pt x="6234" y="12413"/>
                          <a:pt x="6412" y="12623"/>
                        </a:cubicBezTo>
                        <a:cubicBezTo>
                          <a:pt x="6590" y="12834"/>
                          <a:pt x="7116" y="12812"/>
                          <a:pt x="7150" y="12246"/>
                        </a:cubicBezTo>
                        <a:cubicBezTo>
                          <a:pt x="7150" y="11680"/>
                          <a:pt x="6516" y="6963"/>
                          <a:pt x="5912" y="5736"/>
                        </a:cubicBezTo>
                        <a:lnTo>
                          <a:pt x="8358" y="10454"/>
                        </a:lnTo>
                        <a:lnTo>
                          <a:pt x="10774" y="11680"/>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8" name="Line 42">
                    <a:extLst>
                      <a:ext uri="{FF2B5EF4-FFF2-40B4-BE49-F238E27FC236}">
                        <a16:creationId xmlns:a16="http://schemas.microsoft.com/office/drawing/2014/main" id="{3BE4CEB7-9445-4B00-950A-54295C4A6F61}"/>
                      </a:ext>
                    </a:extLst>
                  </p:cNvPr>
                  <p:cNvSpPr>
                    <a:spLocks noChangeShapeType="1"/>
                  </p:cNvSpPr>
                  <p:nvPr/>
                </p:nvSpPr>
                <p:spPr bwMode="auto">
                  <a:xfrm>
                    <a:off x="8496777" y="4591868"/>
                    <a:ext cx="19450" cy="76040"/>
                  </a:xfrm>
                  <a:custGeom>
                    <a:avLst/>
                    <a:gdLst>
                      <a:gd name="connsiteX0" fmla="*/ 0 w 10000"/>
                      <a:gd name="connsiteY0" fmla="*/ 0 h 10000"/>
                      <a:gd name="connsiteX1" fmla="*/ 10000 w 10000"/>
                      <a:gd name="connsiteY1" fmla="*/ 10000 h 10000"/>
                      <a:gd name="connsiteX0" fmla="*/ 96542 w 96622"/>
                      <a:gd name="connsiteY0" fmla="*/ 0 h 9141"/>
                      <a:gd name="connsiteX1" fmla="*/ 79 w 96622"/>
                      <a:gd name="connsiteY1" fmla="*/ 9141 h 9141"/>
                    </a:gdLst>
                    <a:ahLst/>
                    <a:cxnLst>
                      <a:cxn ang="0">
                        <a:pos x="connsiteX0" y="connsiteY0"/>
                      </a:cxn>
                      <a:cxn ang="0">
                        <a:pos x="connsiteX1" y="connsiteY1"/>
                      </a:cxn>
                    </a:cxnLst>
                    <a:rect l="l" t="t" r="r" b="b"/>
                    <a:pathLst>
                      <a:path w="96622" h="9141">
                        <a:moveTo>
                          <a:pt x="96542" y="0"/>
                        </a:moveTo>
                        <a:cubicBezTo>
                          <a:pt x="99875" y="3333"/>
                          <a:pt x="-3254" y="5808"/>
                          <a:pt x="79" y="9141"/>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9" name="Freeform 43">
                    <a:extLst>
                      <a:ext uri="{FF2B5EF4-FFF2-40B4-BE49-F238E27FC236}">
                        <a16:creationId xmlns:a16="http://schemas.microsoft.com/office/drawing/2014/main" id="{61293B73-3C14-472C-B7D3-6ED2AB770953}"/>
                      </a:ext>
                    </a:extLst>
                  </p:cNvPr>
                  <p:cNvSpPr>
                    <a:spLocks/>
                  </p:cNvSpPr>
                  <p:nvPr/>
                </p:nvSpPr>
                <p:spPr bwMode="auto">
                  <a:xfrm>
                    <a:off x="8201093" y="4149939"/>
                    <a:ext cx="256407" cy="247554"/>
                  </a:xfrm>
                  <a:custGeom>
                    <a:avLst/>
                    <a:gdLst>
                      <a:gd name="T0" fmla="*/ 48 w 49"/>
                      <a:gd name="T1" fmla="*/ 60 h 67"/>
                      <a:gd name="T2" fmla="*/ 41 w 49"/>
                      <a:gd name="T3" fmla="*/ 62 h 67"/>
                      <a:gd name="T4" fmla="*/ 39 w 49"/>
                      <a:gd name="T5" fmla="*/ 65 h 67"/>
                      <a:gd name="T6" fmla="*/ 32 w 49"/>
                      <a:gd name="T7" fmla="*/ 67 h 67"/>
                      <a:gd name="T8" fmla="*/ 21 w 49"/>
                      <a:gd name="T9" fmla="*/ 66 h 67"/>
                      <a:gd name="T10" fmla="*/ 13 w 49"/>
                      <a:gd name="T11" fmla="*/ 60 h 67"/>
                      <a:gd name="T12" fmla="*/ 9 w 49"/>
                      <a:gd name="T13" fmla="*/ 50 h 67"/>
                      <a:gd name="T14" fmla="*/ 6 w 49"/>
                      <a:gd name="T15" fmla="*/ 46 h 67"/>
                      <a:gd name="T16" fmla="*/ 5 w 49"/>
                      <a:gd name="T17" fmla="*/ 39 h 67"/>
                      <a:gd name="T18" fmla="*/ 4 w 49"/>
                      <a:gd name="T19" fmla="*/ 31 h 67"/>
                      <a:gd name="T20" fmla="*/ 3 w 49"/>
                      <a:gd name="T21" fmla="*/ 26 h 67"/>
                      <a:gd name="T22" fmla="*/ 1 w 49"/>
                      <a:gd name="T23" fmla="*/ 25 h 67"/>
                      <a:gd name="T24" fmla="*/ 0 w 49"/>
                      <a:gd name="T25" fmla="*/ 22 h 67"/>
                      <a:gd name="T26" fmla="*/ 0 w 49"/>
                      <a:gd name="T27" fmla="*/ 13 h 67"/>
                      <a:gd name="T28" fmla="*/ 4 w 49"/>
                      <a:gd name="T29" fmla="*/ 5 h 67"/>
                      <a:gd name="T30" fmla="*/ 9 w 49"/>
                      <a:gd name="T31" fmla="*/ 3 h 67"/>
                      <a:gd name="T32" fmla="*/ 22 w 49"/>
                      <a:gd name="T33" fmla="*/ 2 h 67"/>
                      <a:gd name="T34" fmla="*/ 30 w 49"/>
                      <a:gd name="T35" fmla="*/ 1 h 67"/>
                      <a:gd name="T36" fmla="*/ 37 w 49"/>
                      <a:gd name="T37" fmla="*/ 2 h 67"/>
                      <a:gd name="T38" fmla="*/ 43 w 49"/>
                      <a:gd name="T39" fmla="*/ 1 h 67"/>
                      <a:gd name="T40" fmla="*/ 47 w 49"/>
                      <a:gd name="T41" fmla="*/ 2 h 67"/>
                      <a:gd name="T42" fmla="*/ 47 w 49"/>
                      <a:gd name="T43" fmla="*/ 7 h 67"/>
                      <a:gd name="T44" fmla="*/ 47 w 49"/>
                      <a:gd name="T45" fmla="*/ 20 h 67"/>
                      <a:gd name="T46" fmla="*/ 46 w 49"/>
                      <a:gd name="T47" fmla="*/ 34 h 67"/>
                      <a:gd name="T48" fmla="*/ 48 w 49"/>
                      <a:gd name="T49" fmla="*/ 59 h 67"/>
                      <a:gd name="T50" fmla="*/ 48 w 49"/>
                      <a:gd name="T5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67">
                        <a:moveTo>
                          <a:pt x="48" y="60"/>
                        </a:moveTo>
                        <a:cubicBezTo>
                          <a:pt x="45" y="60"/>
                          <a:pt x="43" y="60"/>
                          <a:pt x="41" y="62"/>
                        </a:cubicBezTo>
                        <a:cubicBezTo>
                          <a:pt x="40" y="63"/>
                          <a:pt x="40" y="64"/>
                          <a:pt x="39" y="65"/>
                        </a:cubicBezTo>
                        <a:cubicBezTo>
                          <a:pt x="37" y="67"/>
                          <a:pt x="35" y="67"/>
                          <a:pt x="32" y="67"/>
                        </a:cubicBezTo>
                        <a:cubicBezTo>
                          <a:pt x="28" y="67"/>
                          <a:pt x="25" y="67"/>
                          <a:pt x="21" y="66"/>
                        </a:cubicBezTo>
                        <a:cubicBezTo>
                          <a:pt x="18" y="65"/>
                          <a:pt x="15" y="63"/>
                          <a:pt x="13" y="60"/>
                        </a:cubicBezTo>
                        <a:cubicBezTo>
                          <a:pt x="11" y="57"/>
                          <a:pt x="11" y="53"/>
                          <a:pt x="9" y="50"/>
                        </a:cubicBezTo>
                        <a:cubicBezTo>
                          <a:pt x="8" y="49"/>
                          <a:pt x="7" y="48"/>
                          <a:pt x="6" y="46"/>
                        </a:cubicBezTo>
                        <a:cubicBezTo>
                          <a:pt x="5" y="44"/>
                          <a:pt x="5" y="42"/>
                          <a:pt x="5" y="39"/>
                        </a:cubicBezTo>
                        <a:cubicBezTo>
                          <a:pt x="5" y="37"/>
                          <a:pt x="4" y="34"/>
                          <a:pt x="4" y="31"/>
                        </a:cubicBezTo>
                        <a:cubicBezTo>
                          <a:pt x="4" y="29"/>
                          <a:pt x="4" y="28"/>
                          <a:pt x="3" y="26"/>
                        </a:cubicBezTo>
                        <a:cubicBezTo>
                          <a:pt x="2" y="26"/>
                          <a:pt x="1" y="25"/>
                          <a:pt x="1" y="25"/>
                        </a:cubicBezTo>
                        <a:cubicBezTo>
                          <a:pt x="0" y="24"/>
                          <a:pt x="0" y="23"/>
                          <a:pt x="0" y="22"/>
                        </a:cubicBezTo>
                        <a:cubicBezTo>
                          <a:pt x="0" y="19"/>
                          <a:pt x="0" y="16"/>
                          <a:pt x="0" y="13"/>
                        </a:cubicBezTo>
                        <a:cubicBezTo>
                          <a:pt x="0" y="10"/>
                          <a:pt x="2" y="7"/>
                          <a:pt x="4" y="5"/>
                        </a:cubicBezTo>
                        <a:cubicBezTo>
                          <a:pt x="5" y="4"/>
                          <a:pt x="7" y="4"/>
                          <a:pt x="9" y="3"/>
                        </a:cubicBezTo>
                        <a:cubicBezTo>
                          <a:pt x="14" y="3"/>
                          <a:pt x="18" y="2"/>
                          <a:pt x="22" y="2"/>
                        </a:cubicBezTo>
                        <a:cubicBezTo>
                          <a:pt x="25" y="1"/>
                          <a:pt x="27" y="1"/>
                          <a:pt x="30" y="1"/>
                        </a:cubicBezTo>
                        <a:cubicBezTo>
                          <a:pt x="32" y="2"/>
                          <a:pt x="35" y="3"/>
                          <a:pt x="37" y="2"/>
                        </a:cubicBezTo>
                        <a:cubicBezTo>
                          <a:pt x="39" y="2"/>
                          <a:pt x="41" y="1"/>
                          <a:pt x="43" y="1"/>
                        </a:cubicBezTo>
                        <a:cubicBezTo>
                          <a:pt x="44" y="0"/>
                          <a:pt x="47" y="0"/>
                          <a:pt x="47" y="2"/>
                        </a:cubicBezTo>
                        <a:cubicBezTo>
                          <a:pt x="48" y="3"/>
                          <a:pt x="48" y="5"/>
                          <a:pt x="47" y="7"/>
                        </a:cubicBezTo>
                        <a:cubicBezTo>
                          <a:pt x="46" y="11"/>
                          <a:pt x="48" y="16"/>
                          <a:pt x="47" y="20"/>
                        </a:cubicBezTo>
                        <a:cubicBezTo>
                          <a:pt x="47" y="25"/>
                          <a:pt x="46" y="29"/>
                          <a:pt x="46" y="34"/>
                        </a:cubicBezTo>
                        <a:cubicBezTo>
                          <a:pt x="46" y="42"/>
                          <a:pt x="49" y="51"/>
                          <a:pt x="48" y="59"/>
                        </a:cubicBezTo>
                        <a:cubicBezTo>
                          <a:pt x="48" y="60"/>
                          <a:pt x="48" y="60"/>
                          <a:pt x="48" y="60"/>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0" name="Freeform 44">
                    <a:extLst>
                      <a:ext uri="{FF2B5EF4-FFF2-40B4-BE49-F238E27FC236}">
                        <a16:creationId xmlns:a16="http://schemas.microsoft.com/office/drawing/2014/main" id="{3C830498-7E01-41A5-BB49-DFAB68D54934}"/>
                      </a:ext>
                    </a:extLst>
                  </p:cNvPr>
                  <p:cNvSpPr>
                    <a:spLocks/>
                  </p:cNvSpPr>
                  <p:nvPr/>
                </p:nvSpPr>
                <p:spPr bwMode="auto">
                  <a:xfrm>
                    <a:off x="8232174" y="4140552"/>
                    <a:ext cx="176391" cy="208313"/>
                  </a:xfrm>
                  <a:custGeom>
                    <a:avLst/>
                    <a:gdLst>
                      <a:gd name="T0" fmla="*/ 0 w 45"/>
                      <a:gd name="T1" fmla="*/ 0 h 46"/>
                      <a:gd name="T2" fmla="*/ 10 w 45"/>
                      <a:gd name="T3" fmla="*/ 10 h 46"/>
                      <a:gd name="T4" fmla="*/ 17 w 45"/>
                      <a:gd name="T5" fmla="*/ 15 h 46"/>
                      <a:gd name="T6" fmla="*/ 23 w 45"/>
                      <a:gd name="T7" fmla="*/ 19 h 46"/>
                      <a:gd name="T8" fmla="*/ 27 w 45"/>
                      <a:gd name="T9" fmla="*/ 24 h 46"/>
                      <a:gd name="T10" fmla="*/ 28 w 45"/>
                      <a:gd name="T11" fmla="*/ 29 h 46"/>
                      <a:gd name="T12" fmla="*/ 45 w 45"/>
                      <a:gd name="T13" fmla="*/ 46 h 46"/>
                      <a:gd name="connsiteX0" fmla="*/ 0 w 7680"/>
                      <a:gd name="connsiteY0" fmla="*/ 0 h 7414"/>
                      <a:gd name="connsiteX1" fmla="*/ 2222 w 7680"/>
                      <a:gd name="connsiteY1" fmla="*/ 2174 h 7414"/>
                      <a:gd name="connsiteX2" fmla="*/ 3778 w 7680"/>
                      <a:gd name="connsiteY2" fmla="*/ 3261 h 7414"/>
                      <a:gd name="connsiteX3" fmla="*/ 5111 w 7680"/>
                      <a:gd name="connsiteY3" fmla="*/ 4130 h 7414"/>
                      <a:gd name="connsiteX4" fmla="*/ 6000 w 7680"/>
                      <a:gd name="connsiteY4" fmla="*/ 5217 h 7414"/>
                      <a:gd name="connsiteX5" fmla="*/ 6222 w 7680"/>
                      <a:gd name="connsiteY5" fmla="*/ 6304 h 7414"/>
                      <a:gd name="connsiteX6" fmla="*/ 7680 w 7680"/>
                      <a:gd name="connsiteY6" fmla="*/ 7414 h 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0" h="7414">
                        <a:moveTo>
                          <a:pt x="0" y="0"/>
                        </a:moveTo>
                        <a:cubicBezTo>
                          <a:pt x="667" y="652"/>
                          <a:pt x="1556" y="1304"/>
                          <a:pt x="2222" y="2174"/>
                        </a:cubicBezTo>
                        <a:cubicBezTo>
                          <a:pt x="2667" y="2609"/>
                          <a:pt x="3111" y="3043"/>
                          <a:pt x="3778" y="3261"/>
                        </a:cubicBezTo>
                        <a:cubicBezTo>
                          <a:pt x="4222" y="3478"/>
                          <a:pt x="4667" y="3696"/>
                          <a:pt x="5111" y="4130"/>
                        </a:cubicBezTo>
                        <a:cubicBezTo>
                          <a:pt x="5556" y="4348"/>
                          <a:pt x="6000" y="4783"/>
                          <a:pt x="6000" y="5217"/>
                        </a:cubicBezTo>
                        <a:cubicBezTo>
                          <a:pt x="6222" y="5652"/>
                          <a:pt x="6000" y="5870"/>
                          <a:pt x="6222" y="6304"/>
                        </a:cubicBezTo>
                        <a:cubicBezTo>
                          <a:pt x="6444" y="7826"/>
                          <a:pt x="7458" y="5892"/>
                          <a:pt x="7680" y="741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1" name="Freeform 45">
                    <a:extLst>
                      <a:ext uri="{FF2B5EF4-FFF2-40B4-BE49-F238E27FC236}">
                        <a16:creationId xmlns:a16="http://schemas.microsoft.com/office/drawing/2014/main" id="{95E528F1-49CF-44AD-AEB8-65DAFDB4A49D}"/>
                      </a:ext>
                    </a:extLst>
                  </p:cNvPr>
                  <p:cNvSpPr>
                    <a:spLocks/>
                  </p:cNvSpPr>
                  <p:nvPr/>
                </p:nvSpPr>
                <p:spPr bwMode="auto">
                  <a:xfrm>
                    <a:off x="8200270" y="4088535"/>
                    <a:ext cx="167791" cy="287606"/>
                  </a:xfrm>
                  <a:custGeom>
                    <a:avLst/>
                    <a:gdLst>
                      <a:gd name="T0" fmla="*/ 0 w 35"/>
                      <a:gd name="T1" fmla="*/ 0 h 29"/>
                      <a:gd name="T2" fmla="*/ 12 w 35"/>
                      <a:gd name="T3" fmla="*/ 12 h 29"/>
                      <a:gd name="T4" fmla="*/ 18 w 35"/>
                      <a:gd name="T5" fmla="*/ 18 h 29"/>
                      <a:gd name="T6" fmla="*/ 23 w 35"/>
                      <a:gd name="T7" fmla="*/ 24 h 29"/>
                      <a:gd name="T8" fmla="*/ 35 w 35"/>
                      <a:gd name="T9" fmla="*/ 29 h 29"/>
                    </a:gdLst>
                    <a:ahLst/>
                    <a:cxnLst>
                      <a:cxn ang="0">
                        <a:pos x="T0" y="T1"/>
                      </a:cxn>
                      <a:cxn ang="0">
                        <a:pos x="T2" y="T3"/>
                      </a:cxn>
                      <a:cxn ang="0">
                        <a:pos x="T4" y="T5"/>
                      </a:cxn>
                      <a:cxn ang="0">
                        <a:pos x="T6" y="T7"/>
                      </a:cxn>
                      <a:cxn ang="0">
                        <a:pos x="T8" y="T9"/>
                      </a:cxn>
                    </a:cxnLst>
                    <a:rect l="0" t="0" r="r" b="b"/>
                    <a:pathLst>
                      <a:path w="35" h="29">
                        <a:moveTo>
                          <a:pt x="0" y="0"/>
                        </a:moveTo>
                        <a:cubicBezTo>
                          <a:pt x="4" y="4"/>
                          <a:pt x="8" y="8"/>
                          <a:pt x="12" y="12"/>
                        </a:cubicBezTo>
                        <a:cubicBezTo>
                          <a:pt x="14" y="14"/>
                          <a:pt x="16" y="16"/>
                          <a:pt x="18" y="18"/>
                        </a:cubicBezTo>
                        <a:cubicBezTo>
                          <a:pt x="20" y="20"/>
                          <a:pt x="21" y="22"/>
                          <a:pt x="23" y="24"/>
                        </a:cubicBezTo>
                        <a:cubicBezTo>
                          <a:pt x="26" y="27"/>
                          <a:pt x="31" y="28"/>
                          <a:pt x="35" y="2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2" name="Freeform 46">
                    <a:extLst>
                      <a:ext uri="{FF2B5EF4-FFF2-40B4-BE49-F238E27FC236}">
                        <a16:creationId xmlns:a16="http://schemas.microsoft.com/office/drawing/2014/main" id="{EDBC704D-36E0-4C7C-809F-23C881B21714}"/>
                      </a:ext>
                    </a:extLst>
                  </p:cNvPr>
                  <p:cNvSpPr>
                    <a:spLocks/>
                  </p:cNvSpPr>
                  <p:nvPr/>
                </p:nvSpPr>
                <p:spPr bwMode="auto">
                  <a:xfrm>
                    <a:off x="8319486" y="4166817"/>
                    <a:ext cx="117772" cy="146282"/>
                  </a:xfrm>
                  <a:custGeom>
                    <a:avLst/>
                    <a:gdLst>
                      <a:gd name="T0" fmla="*/ 16 w 27"/>
                      <a:gd name="T1" fmla="*/ 32 h 33"/>
                      <a:gd name="T2" fmla="*/ 15 w 27"/>
                      <a:gd name="T3" fmla="*/ 33 h 33"/>
                      <a:gd name="T4" fmla="*/ 27 w 27"/>
                      <a:gd name="T5" fmla="*/ 20 h 33"/>
                      <a:gd name="T6" fmla="*/ 9 w 27"/>
                      <a:gd name="T7" fmla="*/ 8 h 33"/>
                      <a:gd name="T8" fmla="*/ 4 w 27"/>
                      <a:gd name="T9" fmla="*/ 5 h 33"/>
                      <a:gd name="T10" fmla="*/ 0 w 27"/>
                      <a:gd name="T11" fmla="*/ 0 h 33"/>
                    </a:gdLst>
                    <a:ahLst/>
                    <a:cxnLst>
                      <a:cxn ang="0">
                        <a:pos x="T0" y="T1"/>
                      </a:cxn>
                      <a:cxn ang="0">
                        <a:pos x="T2" y="T3"/>
                      </a:cxn>
                      <a:cxn ang="0">
                        <a:pos x="T4" y="T5"/>
                      </a:cxn>
                      <a:cxn ang="0">
                        <a:pos x="T6" y="T7"/>
                      </a:cxn>
                      <a:cxn ang="0">
                        <a:pos x="T8" y="T9"/>
                      </a:cxn>
                      <a:cxn ang="0">
                        <a:pos x="T10" y="T11"/>
                      </a:cxn>
                    </a:cxnLst>
                    <a:rect l="0" t="0" r="r" b="b"/>
                    <a:pathLst>
                      <a:path w="27" h="33">
                        <a:moveTo>
                          <a:pt x="16" y="32"/>
                        </a:moveTo>
                        <a:cubicBezTo>
                          <a:pt x="16" y="32"/>
                          <a:pt x="15" y="32"/>
                          <a:pt x="15" y="33"/>
                        </a:cubicBezTo>
                        <a:cubicBezTo>
                          <a:pt x="20" y="29"/>
                          <a:pt x="24" y="25"/>
                          <a:pt x="27" y="20"/>
                        </a:cubicBezTo>
                        <a:cubicBezTo>
                          <a:pt x="22" y="15"/>
                          <a:pt x="16" y="11"/>
                          <a:pt x="9" y="8"/>
                        </a:cubicBezTo>
                        <a:cubicBezTo>
                          <a:pt x="7" y="7"/>
                          <a:pt x="5" y="6"/>
                          <a:pt x="4" y="5"/>
                        </a:cubicBezTo>
                        <a:cubicBezTo>
                          <a:pt x="2" y="4"/>
                          <a:pt x="0" y="2"/>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3" name="Freeform 47">
                    <a:extLst>
                      <a:ext uri="{FF2B5EF4-FFF2-40B4-BE49-F238E27FC236}">
                        <a16:creationId xmlns:a16="http://schemas.microsoft.com/office/drawing/2014/main" id="{75B0BE57-FF60-4E07-B34B-C84DDB551D20}"/>
                      </a:ext>
                    </a:extLst>
                  </p:cNvPr>
                  <p:cNvSpPr>
                    <a:spLocks/>
                  </p:cNvSpPr>
                  <p:nvPr/>
                </p:nvSpPr>
                <p:spPr bwMode="auto">
                  <a:xfrm>
                    <a:off x="8201815" y="4107718"/>
                    <a:ext cx="99474" cy="282245"/>
                  </a:xfrm>
                  <a:custGeom>
                    <a:avLst/>
                    <a:gdLst>
                      <a:gd name="T0" fmla="*/ 10 w 10"/>
                      <a:gd name="T1" fmla="*/ 23 h 23"/>
                      <a:gd name="T2" fmla="*/ 9 w 10"/>
                      <a:gd name="T3" fmla="*/ 20 h 23"/>
                      <a:gd name="T4" fmla="*/ 6 w 10"/>
                      <a:gd name="T5" fmla="*/ 16 h 23"/>
                      <a:gd name="T6" fmla="*/ 4 w 10"/>
                      <a:gd name="T7" fmla="*/ 11 h 23"/>
                      <a:gd name="T8" fmla="*/ 4 w 10"/>
                      <a:gd name="T9" fmla="*/ 9 h 23"/>
                      <a:gd name="T10" fmla="*/ 0 w 10"/>
                      <a:gd name="T11" fmla="*/ 0 h 23"/>
                      <a:gd name="connsiteX0" fmla="*/ 23503 w 23503"/>
                      <a:gd name="connsiteY0" fmla="*/ 27870 h 27870"/>
                      <a:gd name="connsiteX1" fmla="*/ 22503 w 23503"/>
                      <a:gd name="connsiteY1" fmla="*/ 26566 h 27870"/>
                      <a:gd name="connsiteX2" fmla="*/ 19503 w 23503"/>
                      <a:gd name="connsiteY2" fmla="*/ 24827 h 27870"/>
                      <a:gd name="connsiteX3" fmla="*/ 17503 w 23503"/>
                      <a:gd name="connsiteY3" fmla="*/ 22653 h 27870"/>
                      <a:gd name="connsiteX4" fmla="*/ 17503 w 23503"/>
                      <a:gd name="connsiteY4" fmla="*/ 21783 h 27870"/>
                      <a:gd name="connsiteX5" fmla="*/ 0 w 23503"/>
                      <a:gd name="connsiteY5" fmla="*/ 0 h 2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3" h="27870">
                        <a:moveTo>
                          <a:pt x="23503" y="27870"/>
                        </a:moveTo>
                        <a:cubicBezTo>
                          <a:pt x="23503" y="27435"/>
                          <a:pt x="22503" y="27000"/>
                          <a:pt x="22503" y="26566"/>
                        </a:cubicBezTo>
                        <a:cubicBezTo>
                          <a:pt x="21503" y="26131"/>
                          <a:pt x="20503" y="25261"/>
                          <a:pt x="19503" y="24827"/>
                        </a:cubicBezTo>
                        <a:cubicBezTo>
                          <a:pt x="18503" y="24392"/>
                          <a:pt x="17503" y="23522"/>
                          <a:pt x="17503" y="22653"/>
                        </a:cubicBezTo>
                        <a:lnTo>
                          <a:pt x="17503" y="21783"/>
                        </a:lnTo>
                        <a:cubicBezTo>
                          <a:pt x="16503" y="20044"/>
                          <a:pt x="0" y="1304"/>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4" name="Freeform 48">
                    <a:extLst>
                      <a:ext uri="{FF2B5EF4-FFF2-40B4-BE49-F238E27FC236}">
                        <a16:creationId xmlns:a16="http://schemas.microsoft.com/office/drawing/2014/main" id="{11B21F7D-43E7-42C6-B96C-841C5DE9C714}"/>
                      </a:ext>
                    </a:extLst>
                  </p:cNvPr>
                  <p:cNvSpPr>
                    <a:spLocks/>
                  </p:cNvSpPr>
                  <p:nvPr/>
                </p:nvSpPr>
                <p:spPr bwMode="auto">
                  <a:xfrm>
                    <a:off x="8356798" y="4309043"/>
                    <a:ext cx="55205" cy="67515"/>
                  </a:xfrm>
                  <a:custGeom>
                    <a:avLst/>
                    <a:gdLst>
                      <a:gd name="T0" fmla="*/ 12 w 13"/>
                      <a:gd name="T1" fmla="*/ 0 h 15"/>
                      <a:gd name="T2" fmla="*/ 12 w 13"/>
                      <a:gd name="T3" fmla="*/ 8 h 15"/>
                      <a:gd name="T4" fmla="*/ 10 w 13"/>
                      <a:gd name="T5" fmla="*/ 13 h 15"/>
                      <a:gd name="T6" fmla="*/ 2 w 13"/>
                      <a:gd name="T7" fmla="*/ 14 h 15"/>
                      <a:gd name="T8" fmla="*/ 0 w 13"/>
                      <a:gd name="T9" fmla="*/ 15 h 15"/>
                    </a:gdLst>
                    <a:ahLst/>
                    <a:cxnLst>
                      <a:cxn ang="0">
                        <a:pos x="T0" y="T1"/>
                      </a:cxn>
                      <a:cxn ang="0">
                        <a:pos x="T2" y="T3"/>
                      </a:cxn>
                      <a:cxn ang="0">
                        <a:pos x="T4" y="T5"/>
                      </a:cxn>
                      <a:cxn ang="0">
                        <a:pos x="T6" y="T7"/>
                      </a:cxn>
                      <a:cxn ang="0">
                        <a:pos x="T8" y="T9"/>
                      </a:cxn>
                    </a:cxnLst>
                    <a:rect l="0" t="0" r="r" b="b"/>
                    <a:pathLst>
                      <a:path w="13" h="15">
                        <a:moveTo>
                          <a:pt x="12" y="0"/>
                        </a:moveTo>
                        <a:cubicBezTo>
                          <a:pt x="12" y="3"/>
                          <a:pt x="13" y="6"/>
                          <a:pt x="12" y="8"/>
                        </a:cubicBezTo>
                        <a:cubicBezTo>
                          <a:pt x="11" y="10"/>
                          <a:pt x="10" y="11"/>
                          <a:pt x="10" y="13"/>
                        </a:cubicBezTo>
                        <a:cubicBezTo>
                          <a:pt x="8" y="13"/>
                          <a:pt x="5" y="13"/>
                          <a:pt x="2" y="14"/>
                        </a:cubicBezTo>
                        <a:cubicBezTo>
                          <a:pt x="1" y="14"/>
                          <a:pt x="1" y="15"/>
                          <a:pt x="0" y="15"/>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5" name="Freeform 49">
                    <a:extLst>
                      <a:ext uri="{FF2B5EF4-FFF2-40B4-BE49-F238E27FC236}">
                        <a16:creationId xmlns:a16="http://schemas.microsoft.com/office/drawing/2014/main" id="{F727AD05-AF67-4E88-B49D-FADE934FBD76}"/>
                      </a:ext>
                    </a:extLst>
                  </p:cNvPr>
                  <p:cNvSpPr>
                    <a:spLocks/>
                  </p:cNvSpPr>
                  <p:nvPr/>
                </p:nvSpPr>
                <p:spPr bwMode="auto">
                  <a:xfrm>
                    <a:off x="8232997" y="3853624"/>
                    <a:ext cx="217141" cy="309442"/>
                  </a:xfrm>
                  <a:custGeom>
                    <a:avLst/>
                    <a:gdLst>
                      <a:gd name="T0" fmla="*/ 8 w 50"/>
                      <a:gd name="T1" fmla="*/ 70 h 70"/>
                      <a:gd name="T2" fmla="*/ 5 w 50"/>
                      <a:gd name="T3" fmla="*/ 67 h 70"/>
                      <a:gd name="T4" fmla="*/ 5 w 50"/>
                      <a:gd name="T5" fmla="*/ 63 h 70"/>
                      <a:gd name="T6" fmla="*/ 2 w 50"/>
                      <a:gd name="T7" fmla="*/ 58 h 70"/>
                      <a:gd name="T8" fmla="*/ 3 w 50"/>
                      <a:gd name="T9" fmla="*/ 43 h 70"/>
                      <a:gd name="T10" fmla="*/ 4 w 50"/>
                      <a:gd name="T11" fmla="*/ 39 h 70"/>
                      <a:gd name="T12" fmla="*/ 6 w 50"/>
                      <a:gd name="T13" fmla="*/ 37 h 70"/>
                      <a:gd name="T14" fmla="*/ 14 w 50"/>
                      <a:gd name="T15" fmla="*/ 24 h 70"/>
                      <a:gd name="T16" fmla="*/ 14 w 50"/>
                      <a:gd name="T17" fmla="*/ 22 h 70"/>
                      <a:gd name="T18" fmla="*/ 20 w 50"/>
                      <a:gd name="T19" fmla="*/ 15 h 70"/>
                      <a:gd name="T20" fmla="*/ 16 w 50"/>
                      <a:gd name="T21" fmla="*/ 11 h 70"/>
                      <a:gd name="T22" fmla="*/ 18 w 50"/>
                      <a:gd name="T23" fmla="*/ 6 h 70"/>
                      <a:gd name="T24" fmla="*/ 20 w 50"/>
                      <a:gd name="T25" fmla="*/ 3 h 70"/>
                      <a:gd name="T26" fmla="*/ 29 w 50"/>
                      <a:gd name="T27" fmla="*/ 1 h 70"/>
                      <a:gd name="T28" fmla="*/ 33 w 50"/>
                      <a:gd name="T29" fmla="*/ 2 h 70"/>
                      <a:gd name="T30" fmla="*/ 34 w 50"/>
                      <a:gd name="T31" fmla="*/ 5 h 70"/>
                      <a:gd name="T32" fmla="*/ 34 w 50"/>
                      <a:gd name="T33" fmla="*/ 7 h 70"/>
                      <a:gd name="T34" fmla="*/ 35 w 50"/>
                      <a:gd name="T35" fmla="*/ 9 h 70"/>
                      <a:gd name="T36" fmla="*/ 41 w 50"/>
                      <a:gd name="T37" fmla="*/ 20 h 70"/>
                      <a:gd name="T38" fmla="*/ 44 w 50"/>
                      <a:gd name="T39" fmla="*/ 38 h 70"/>
                      <a:gd name="T40" fmla="*/ 37 w 50"/>
                      <a:gd name="T41" fmla="*/ 50 h 70"/>
                      <a:gd name="T42" fmla="*/ 42 w 50"/>
                      <a:gd name="T43" fmla="*/ 60 h 70"/>
                      <a:gd name="T44" fmla="*/ 50 w 50"/>
                      <a:gd name="T45"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70">
                        <a:moveTo>
                          <a:pt x="8" y="70"/>
                        </a:moveTo>
                        <a:cubicBezTo>
                          <a:pt x="7" y="70"/>
                          <a:pt x="6" y="68"/>
                          <a:pt x="5" y="67"/>
                        </a:cubicBezTo>
                        <a:cubicBezTo>
                          <a:pt x="5" y="65"/>
                          <a:pt x="5" y="64"/>
                          <a:pt x="5" y="63"/>
                        </a:cubicBezTo>
                        <a:cubicBezTo>
                          <a:pt x="4" y="61"/>
                          <a:pt x="3" y="59"/>
                          <a:pt x="2" y="58"/>
                        </a:cubicBezTo>
                        <a:cubicBezTo>
                          <a:pt x="0" y="53"/>
                          <a:pt x="3" y="48"/>
                          <a:pt x="3" y="43"/>
                        </a:cubicBezTo>
                        <a:cubicBezTo>
                          <a:pt x="3" y="42"/>
                          <a:pt x="3" y="40"/>
                          <a:pt x="4" y="39"/>
                        </a:cubicBezTo>
                        <a:cubicBezTo>
                          <a:pt x="4" y="38"/>
                          <a:pt x="5" y="38"/>
                          <a:pt x="6" y="37"/>
                        </a:cubicBezTo>
                        <a:cubicBezTo>
                          <a:pt x="10" y="34"/>
                          <a:pt x="14" y="29"/>
                          <a:pt x="14" y="24"/>
                        </a:cubicBezTo>
                        <a:cubicBezTo>
                          <a:pt x="14" y="23"/>
                          <a:pt x="14" y="22"/>
                          <a:pt x="14" y="22"/>
                        </a:cubicBezTo>
                        <a:cubicBezTo>
                          <a:pt x="15" y="19"/>
                          <a:pt x="20" y="18"/>
                          <a:pt x="20" y="15"/>
                        </a:cubicBezTo>
                        <a:cubicBezTo>
                          <a:pt x="19" y="13"/>
                          <a:pt x="16" y="13"/>
                          <a:pt x="16" y="11"/>
                        </a:cubicBezTo>
                        <a:cubicBezTo>
                          <a:pt x="15" y="9"/>
                          <a:pt x="17" y="7"/>
                          <a:pt x="18" y="6"/>
                        </a:cubicBezTo>
                        <a:cubicBezTo>
                          <a:pt x="19" y="5"/>
                          <a:pt x="19" y="4"/>
                          <a:pt x="20" y="3"/>
                        </a:cubicBezTo>
                        <a:cubicBezTo>
                          <a:pt x="22" y="0"/>
                          <a:pt x="26" y="1"/>
                          <a:pt x="29" y="1"/>
                        </a:cubicBezTo>
                        <a:cubicBezTo>
                          <a:pt x="30" y="1"/>
                          <a:pt x="32" y="1"/>
                          <a:pt x="33" y="2"/>
                        </a:cubicBezTo>
                        <a:cubicBezTo>
                          <a:pt x="34" y="3"/>
                          <a:pt x="35" y="4"/>
                          <a:pt x="34" y="5"/>
                        </a:cubicBezTo>
                        <a:cubicBezTo>
                          <a:pt x="34" y="6"/>
                          <a:pt x="34" y="6"/>
                          <a:pt x="34" y="7"/>
                        </a:cubicBezTo>
                        <a:cubicBezTo>
                          <a:pt x="34" y="7"/>
                          <a:pt x="34" y="8"/>
                          <a:pt x="35" y="9"/>
                        </a:cubicBezTo>
                        <a:cubicBezTo>
                          <a:pt x="37" y="13"/>
                          <a:pt x="39" y="17"/>
                          <a:pt x="41" y="20"/>
                        </a:cubicBezTo>
                        <a:cubicBezTo>
                          <a:pt x="43" y="26"/>
                          <a:pt x="46" y="32"/>
                          <a:pt x="44" y="38"/>
                        </a:cubicBezTo>
                        <a:cubicBezTo>
                          <a:pt x="42" y="42"/>
                          <a:pt x="38" y="45"/>
                          <a:pt x="37" y="50"/>
                        </a:cubicBezTo>
                        <a:cubicBezTo>
                          <a:pt x="37" y="54"/>
                          <a:pt x="39" y="57"/>
                          <a:pt x="42" y="60"/>
                        </a:cubicBezTo>
                        <a:cubicBezTo>
                          <a:pt x="44" y="63"/>
                          <a:pt x="48" y="65"/>
                          <a:pt x="50" y="6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6" name="Freeform 50">
                    <a:extLst>
                      <a:ext uri="{FF2B5EF4-FFF2-40B4-BE49-F238E27FC236}">
                        <a16:creationId xmlns:a16="http://schemas.microsoft.com/office/drawing/2014/main" id="{25A978E7-5D64-41C0-AC86-0FD9F1293157}"/>
                      </a:ext>
                    </a:extLst>
                  </p:cNvPr>
                  <p:cNvSpPr>
                    <a:spLocks/>
                  </p:cNvSpPr>
                  <p:nvPr/>
                </p:nvSpPr>
                <p:spPr bwMode="auto">
                  <a:xfrm>
                    <a:off x="8328687" y="3883631"/>
                    <a:ext cx="55205" cy="270059"/>
                  </a:xfrm>
                  <a:custGeom>
                    <a:avLst/>
                    <a:gdLst>
                      <a:gd name="T0" fmla="*/ 13 w 13"/>
                      <a:gd name="T1" fmla="*/ 0 h 61"/>
                      <a:gd name="T2" fmla="*/ 0 w 13"/>
                      <a:gd name="T3" fmla="*/ 19 h 61"/>
                      <a:gd name="T4" fmla="*/ 0 w 13"/>
                      <a:gd name="T5" fmla="*/ 21 h 61"/>
                      <a:gd name="T6" fmla="*/ 1 w 13"/>
                      <a:gd name="T7" fmla="*/ 23 h 61"/>
                      <a:gd name="T8" fmla="*/ 7 w 13"/>
                      <a:gd name="T9" fmla="*/ 33 h 61"/>
                      <a:gd name="T10" fmla="*/ 8 w 13"/>
                      <a:gd name="T11" fmla="*/ 38 h 61"/>
                      <a:gd name="T12" fmla="*/ 5 w 13"/>
                      <a:gd name="T13" fmla="*/ 42 h 61"/>
                      <a:gd name="T14" fmla="*/ 6 w 13"/>
                      <a:gd name="T15" fmla="*/ 50 h 61"/>
                      <a:gd name="T16" fmla="*/ 7 w 13"/>
                      <a:gd name="T17" fmla="*/ 56 h 61"/>
                      <a:gd name="T18" fmla="*/ 4 w 13"/>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61">
                        <a:moveTo>
                          <a:pt x="13" y="0"/>
                        </a:moveTo>
                        <a:cubicBezTo>
                          <a:pt x="10" y="5"/>
                          <a:pt x="3" y="13"/>
                          <a:pt x="0" y="19"/>
                        </a:cubicBezTo>
                        <a:cubicBezTo>
                          <a:pt x="0" y="19"/>
                          <a:pt x="0" y="20"/>
                          <a:pt x="0" y="21"/>
                        </a:cubicBezTo>
                        <a:cubicBezTo>
                          <a:pt x="0" y="22"/>
                          <a:pt x="1" y="22"/>
                          <a:pt x="1" y="23"/>
                        </a:cubicBezTo>
                        <a:cubicBezTo>
                          <a:pt x="4" y="26"/>
                          <a:pt x="6" y="29"/>
                          <a:pt x="7" y="33"/>
                        </a:cubicBezTo>
                        <a:cubicBezTo>
                          <a:pt x="8" y="35"/>
                          <a:pt x="9" y="37"/>
                          <a:pt x="8" y="38"/>
                        </a:cubicBezTo>
                        <a:cubicBezTo>
                          <a:pt x="7" y="40"/>
                          <a:pt x="6" y="40"/>
                          <a:pt x="5" y="42"/>
                        </a:cubicBezTo>
                        <a:cubicBezTo>
                          <a:pt x="3" y="44"/>
                          <a:pt x="5" y="47"/>
                          <a:pt x="6" y="50"/>
                        </a:cubicBezTo>
                        <a:cubicBezTo>
                          <a:pt x="7" y="52"/>
                          <a:pt x="7" y="54"/>
                          <a:pt x="7" y="56"/>
                        </a:cubicBezTo>
                        <a:cubicBezTo>
                          <a:pt x="7" y="58"/>
                          <a:pt x="6" y="61"/>
                          <a:pt x="4" y="6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7" name="Freeform 51">
                    <a:extLst>
                      <a:ext uri="{FF2B5EF4-FFF2-40B4-BE49-F238E27FC236}">
                        <a16:creationId xmlns:a16="http://schemas.microsoft.com/office/drawing/2014/main" id="{C2ACDD65-7790-458C-8DC6-EACB012AE0EF}"/>
                      </a:ext>
                    </a:extLst>
                  </p:cNvPr>
                  <p:cNvSpPr>
                    <a:spLocks/>
                  </p:cNvSpPr>
                  <p:nvPr/>
                </p:nvSpPr>
                <p:spPr bwMode="auto">
                  <a:xfrm>
                    <a:off x="8363650" y="3941768"/>
                    <a:ext cx="46004" cy="91895"/>
                  </a:xfrm>
                  <a:custGeom>
                    <a:avLst/>
                    <a:gdLst>
                      <a:gd name="T0" fmla="*/ 11 w 11"/>
                      <a:gd name="T1" fmla="*/ 0 h 21"/>
                      <a:gd name="T2" fmla="*/ 10 w 11"/>
                      <a:gd name="T3" fmla="*/ 5 h 21"/>
                      <a:gd name="T4" fmla="*/ 8 w 11"/>
                      <a:gd name="T5" fmla="*/ 11 h 21"/>
                      <a:gd name="T6" fmla="*/ 5 w 11"/>
                      <a:gd name="T7" fmla="*/ 15 h 21"/>
                      <a:gd name="T8" fmla="*/ 3 w 11"/>
                      <a:gd name="T9" fmla="*/ 17 h 21"/>
                      <a:gd name="T10" fmla="*/ 0 w 11"/>
                      <a:gd name="T11" fmla="*/ 21 h 21"/>
                    </a:gdLst>
                    <a:ahLst/>
                    <a:cxnLst>
                      <a:cxn ang="0">
                        <a:pos x="T0" y="T1"/>
                      </a:cxn>
                      <a:cxn ang="0">
                        <a:pos x="T2" y="T3"/>
                      </a:cxn>
                      <a:cxn ang="0">
                        <a:pos x="T4" y="T5"/>
                      </a:cxn>
                      <a:cxn ang="0">
                        <a:pos x="T6" y="T7"/>
                      </a:cxn>
                      <a:cxn ang="0">
                        <a:pos x="T8" y="T9"/>
                      </a:cxn>
                      <a:cxn ang="0">
                        <a:pos x="T10" y="T11"/>
                      </a:cxn>
                    </a:cxnLst>
                    <a:rect l="0" t="0" r="r" b="b"/>
                    <a:pathLst>
                      <a:path w="11" h="21">
                        <a:moveTo>
                          <a:pt x="11" y="0"/>
                        </a:moveTo>
                        <a:cubicBezTo>
                          <a:pt x="11" y="1"/>
                          <a:pt x="10" y="4"/>
                          <a:pt x="10" y="5"/>
                        </a:cubicBezTo>
                        <a:cubicBezTo>
                          <a:pt x="9" y="7"/>
                          <a:pt x="8" y="9"/>
                          <a:pt x="8" y="11"/>
                        </a:cubicBezTo>
                        <a:cubicBezTo>
                          <a:pt x="7" y="12"/>
                          <a:pt x="7" y="14"/>
                          <a:pt x="5" y="15"/>
                        </a:cubicBezTo>
                        <a:cubicBezTo>
                          <a:pt x="5" y="16"/>
                          <a:pt x="3" y="16"/>
                          <a:pt x="3" y="17"/>
                        </a:cubicBezTo>
                        <a:cubicBezTo>
                          <a:pt x="2" y="18"/>
                          <a:pt x="0" y="20"/>
                          <a:pt x="0" y="2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8" name="Freeform 52">
                    <a:extLst>
                      <a:ext uri="{FF2B5EF4-FFF2-40B4-BE49-F238E27FC236}">
                        <a16:creationId xmlns:a16="http://schemas.microsoft.com/office/drawing/2014/main" id="{9A5DBC44-CEF7-4C54-9F11-04B9B84CE378}"/>
                      </a:ext>
                    </a:extLst>
                  </p:cNvPr>
                  <p:cNvSpPr>
                    <a:spLocks/>
                  </p:cNvSpPr>
                  <p:nvPr/>
                </p:nvSpPr>
                <p:spPr bwMode="auto">
                  <a:xfrm>
                    <a:off x="8345248" y="4052418"/>
                    <a:ext cx="60726" cy="22505"/>
                  </a:xfrm>
                  <a:custGeom>
                    <a:avLst/>
                    <a:gdLst>
                      <a:gd name="T0" fmla="*/ 0 w 14"/>
                      <a:gd name="T1" fmla="*/ 5 h 5"/>
                      <a:gd name="T2" fmla="*/ 7 w 14"/>
                      <a:gd name="T3" fmla="*/ 2 h 5"/>
                      <a:gd name="T4" fmla="*/ 14 w 14"/>
                      <a:gd name="T5" fmla="*/ 0 h 5"/>
                    </a:gdLst>
                    <a:ahLst/>
                    <a:cxnLst>
                      <a:cxn ang="0">
                        <a:pos x="T0" y="T1"/>
                      </a:cxn>
                      <a:cxn ang="0">
                        <a:pos x="T2" y="T3"/>
                      </a:cxn>
                      <a:cxn ang="0">
                        <a:pos x="T4" y="T5"/>
                      </a:cxn>
                    </a:cxnLst>
                    <a:rect l="0" t="0" r="r" b="b"/>
                    <a:pathLst>
                      <a:path w="14" h="5">
                        <a:moveTo>
                          <a:pt x="0" y="5"/>
                        </a:moveTo>
                        <a:cubicBezTo>
                          <a:pt x="2" y="4"/>
                          <a:pt x="5" y="2"/>
                          <a:pt x="7" y="2"/>
                        </a:cubicBezTo>
                        <a:cubicBezTo>
                          <a:pt x="9" y="2"/>
                          <a:pt x="13" y="2"/>
                          <a:pt x="14"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9" name="Freeform 53">
                    <a:extLst>
                      <a:ext uri="{FF2B5EF4-FFF2-40B4-BE49-F238E27FC236}">
                        <a16:creationId xmlns:a16="http://schemas.microsoft.com/office/drawing/2014/main" id="{3DFC562D-6965-45E9-AF30-FEC962A46B78}"/>
                      </a:ext>
                    </a:extLst>
                  </p:cNvPr>
                  <p:cNvSpPr>
                    <a:spLocks/>
                  </p:cNvSpPr>
                  <p:nvPr/>
                </p:nvSpPr>
                <p:spPr bwMode="auto">
                  <a:xfrm>
                    <a:off x="8389492" y="3458652"/>
                    <a:ext cx="2022192" cy="1349553"/>
                  </a:xfrm>
                  <a:custGeom>
                    <a:avLst/>
                    <a:gdLst>
                      <a:gd name="T0" fmla="*/ 0 w 462"/>
                      <a:gd name="T1" fmla="*/ 183 h 273"/>
                      <a:gd name="T2" fmla="*/ 123 w 462"/>
                      <a:gd name="T3" fmla="*/ 219 h 273"/>
                      <a:gd name="T4" fmla="*/ 155 w 462"/>
                      <a:gd name="T5" fmla="*/ 258 h 273"/>
                      <a:gd name="T6" fmla="*/ 181 w 462"/>
                      <a:gd name="T7" fmla="*/ 273 h 273"/>
                      <a:gd name="T8" fmla="*/ 269 w 462"/>
                      <a:gd name="T9" fmla="*/ 147 h 273"/>
                      <a:gd name="T10" fmla="*/ 308 w 462"/>
                      <a:gd name="T11" fmla="*/ 123 h 273"/>
                      <a:gd name="T12" fmla="*/ 325 w 462"/>
                      <a:gd name="T13" fmla="*/ 122 h 273"/>
                      <a:gd name="T14" fmla="*/ 396 w 462"/>
                      <a:gd name="T15" fmla="*/ 90 h 273"/>
                      <a:gd name="T16" fmla="*/ 448 w 462"/>
                      <a:gd name="T17" fmla="*/ 51 h 273"/>
                      <a:gd name="T18" fmla="*/ 462 w 462"/>
                      <a:gd name="T19" fmla="*/ 46 h 273"/>
                      <a:gd name="T20" fmla="*/ 448 w 462"/>
                      <a:gd name="T21" fmla="*/ 3 h 273"/>
                      <a:gd name="T22" fmla="*/ 384 w 462"/>
                      <a:gd name="T23" fmla="*/ 48 h 273"/>
                      <a:gd name="T24" fmla="*/ 377 w 462"/>
                      <a:gd name="T25" fmla="*/ 47 h 273"/>
                      <a:gd name="T26" fmla="*/ 366 w 462"/>
                      <a:gd name="T27" fmla="*/ 35 h 273"/>
                      <a:gd name="T28" fmla="*/ 368 w 462"/>
                      <a:gd name="T29" fmla="*/ 0 h 273"/>
                      <a:gd name="T30" fmla="*/ 350 w 462"/>
                      <a:gd name="T31" fmla="*/ 35 h 273"/>
                      <a:gd name="T32" fmla="*/ 297 w 462"/>
                      <a:gd name="T33" fmla="*/ 102 h 273"/>
                      <a:gd name="T34" fmla="*/ 287 w 462"/>
                      <a:gd name="T35" fmla="*/ 109 h 273"/>
                      <a:gd name="T36" fmla="*/ 262 w 462"/>
                      <a:gd name="T37" fmla="*/ 118 h 273"/>
                      <a:gd name="T38" fmla="*/ 257 w 462"/>
                      <a:gd name="T39" fmla="*/ 114 h 273"/>
                      <a:gd name="T40" fmla="*/ 263 w 462"/>
                      <a:gd name="T41" fmla="*/ 121 h 273"/>
                      <a:gd name="T42" fmla="*/ 266 w 462"/>
                      <a:gd name="T43" fmla="*/ 131 h 273"/>
                      <a:gd name="T44" fmla="*/ 274 w 462"/>
                      <a:gd name="T45" fmla="*/ 140 h 273"/>
                      <a:gd name="T46" fmla="*/ 271 w 462"/>
                      <a:gd name="T47" fmla="*/ 145 h 273"/>
                      <a:gd name="T48" fmla="*/ 281 w 462"/>
                      <a:gd name="T49" fmla="*/ 156 h 273"/>
                      <a:gd name="T50" fmla="*/ 307 w 462"/>
                      <a:gd name="T51" fmla="*/ 136 h 273"/>
                      <a:gd name="T52" fmla="*/ 323 w 462"/>
                      <a:gd name="T53" fmla="*/ 138 h 273"/>
                      <a:gd name="T54" fmla="*/ 350 w 462"/>
                      <a:gd name="T55" fmla="*/ 125 h 273"/>
                      <a:gd name="T56" fmla="*/ 402 w 462"/>
                      <a:gd name="T57" fmla="*/ 103 h 273"/>
                      <a:gd name="T58" fmla="*/ 422 w 462"/>
                      <a:gd name="T59" fmla="*/ 91 h 273"/>
                      <a:gd name="T60" fmla="*/ 443 w 462"/>
                      <a:gd name="T61" fmla="*/ 86 h 273"/>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897 w 10321"/>
                      <a:gd name="connsiteY15" fmla="*/ 1834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7544 w 10321"/>
                      <a:gd name="connsiteY16" fmla="*/ 1932 h 10552"/>
                      <a:gd name="connsiteX17" fmla="*/ 6750 w 10321"/>
                      <a:gd name="connsiteY17" fmla="*/ 4288 h 10552"/>
                      <a:gd name="connsiteX18" fmla="*/ 6533 w 10321"/>
                      <a:gd name="connsiteY18" fmla="*/ 4545 h 10552"/>
                      <a:gd name="connsiteX19" fmla="*/ 5992 w 10321"/>
                      <a:gd name="connsiteY19" fmla="*/ 4874 h 10552"/>
                      <a:gd name="connsiteX20" fmla="*/ 5884 w 10321"/>
                      <a:gd name="connsiteY20" fmla="*/ 4728 h 10552"/>
                      <a:gd name="connsiteX21" fmla="*/ 6014 w 10321"/>
                      <a:gd name="connsiteY21" fmla="*/ 4984 h 10552"/>
                      <a:gd name="connsiteX22" fmla="*/ 6079 w 10321"/>
                      <a:gd name="connsiteY22" fmla="*/ 5351 h 10552"/>
                      <a:gd name="connsiteX23" fmla="*/ 6252 w 10321"/>
                      <a:gd name="connsiteY23" fmla="*/ 5680 h 10552"/>
                      <a:gd name="connsiteX24" fmla="*/ 6187 w 10321"/>
                      <a:gd name="connsiteY24" fmla="*/ 5863 h 10552"/>
                      <a:gd name="connsiteX25" fmla="*/ 6403 w 10321"/>
                      <a:gd name="connsiteY25" fmla="*/ 6266 h 10552"/>
                      <a:gd name="connsiteX26" fmla="*/ 6966 w 10321"/>
                      <a:gd name="connsiteY26" fmla="*/ 5534 h 10552"/>
                      <a:gd name="connsiteX27" fmla="*/ 7312 w 10321"/>
                      <a:gd name="connsiteY27" fmla="*/ 5607 h 10552"/>
                      <a:gd name="connsiteX28" fmla="*/ 7897 w 10321"/>
                      <a:gd name="connsiteY28" fmla="*/ 5131 h 10552"/>
                      <a:gd name="connsiteX29" fmla="*/ 9022 w 10321"/>
                      <a:gd name="connsiteY29" fmla="*/ 4325 h 10552"/>
                      <a:gd name="connsiteX30" fmla="*/ 9455 w 10321"/>
                      <a:gd name="connsiteY30" fmla="*/ 3885 h 10552"/>
                      <a:gd name="connsiteX31" fmla="*/ 9910 w 10321"/>
                      <a:gd name="connsiteY31" fmla="*/ 3702 h 10552"/>
                      <a:gd name="connsiteX0" fmla="*/ 0 w 10139"/>
                      <a:gd name="connsiteY0" fmla="*/ 6742 h 10552"/>
                      <a:gd name="connsiteX1" fmla="*/ 2983 w 10139"/>
                      <a:gd name="connsiteY1" fmla="*/ 8574 h 10552"/>
                      <a:gd name="connsiteX2" fmla="*/ 3676 w 10139"/>
                      <a:gd name="connsiteY2" fmla="*/ 10003 h 10552"/>
                      <a:gd name="connsiteX3" fmla="*/ 4239 w 10139"/>
                      <a:gd name="connsiteY3" fmla="*/ 10552 h 10552"/>
                      <a:gd name="connsiteX4" fmla="*/ 6144 w 10139"/>
                      <a:gd name="connsiteY4" fmla="*/ 5937 h 10552"/>
                      <a:gd name="connsiteX5" fmla="*/ 6988 w 10139"/>
                      <a:gd name="connsiteY5" fmla="*/ 5057 h 10552"/>
                      <a:gd name="connsiteX6" fmla="*/ 7356 w 10139"/>
                      <a:gd name="connsiteY6" fmla="*/ 5021 h 10552"/>
                      <a:gd name="connsiteX7" fmla="*/ 8892 w 10139"/>
                      <a:gd name="connsiteY7" fmla="*/ 3849 h 10552"/>
                      <a:gd name="connsiteX8" fmla="*/ 10018 w 10139"/>
                      <a:gd name="connsiteY8" fmla="*/ 2420 h 10552"/>
                      <a:gd name="connsiteX9" fmla="*/ 10083 w 10139"/>
                      <a:gd name="connsiteY9" fmla="*/ 1803 h 10552"/>
                      <a:gd name="connsiteX10" fmla="*/ 10018 w 10139"/>
                      <a:gd name="connsiteY10" fmla="*/ 662 h 10552"/>
                      <a:gd name="connsiteX11" fmla="*/ 8633 w 10139"/>
                      <a:gd name="connsiteY11" fmla="*/ 2310 h 10552"/>
                      <a:gd name="connsiteX12" fmla="*/ 8481 w 10139"/>
                      <a:gd name="connsiteY12" fmla="*/ 2274 h 10552"/>
                      <a:gd name="connsiteX13" fmla="*/ 8243 w 10139"/>
                      <a:gd name="connsiteY13" fmla="*/ 1834 h 10552"/>
                      <a:gd name="connsiteX14" fmla="*/ 7716 w 10139"/>
                      <a:gd name="connsiteY14" fmla="*/ 0 h 10552"/>
                      <a:gd name="connsiteX15" fmla="*/ 7695 w 10139"/>
                      <a:gd name="connsiteY15" fmla="*/ 1755 h 10552"/>
                      <a:gd name="connsiteX16" fmla="*/ 7544 w 10139"/>
                      <a:gd name="connsiteY16" fmla="*/ 1932 h 10552"/>
                      <a:gd name="connsiteX17" fmla="*/ 6750 w 10139"/>
                      <a:gd name="connsiteY17" fmla="*/ 4288 h 10552"/>
                      <a:gd name="connsiteX18" fmla="*/ 6533 w 10139"/>
                      <a:gd name="connsiteY18" fmla="*/ 4545 h 10552"/>
                      <a:gd name="connsiteX19" fmla="*/ 5992 w 10139"/>
                      <a:gd name="connsiteY19" fmla="*/ 4874 h 10552"/>
                      <a:gd name="connsiteX20" fmla="*/ 5884 w 10139"/>
                      <a:gd name="connsiteY20" fmla="*/ 4728 h 10552"/>
                      <a:gd name="connsiteX21" fmla="*/ 6014 w 10139"/>
                      <a:gd name="connsiteY21" fmla="*/ 4984 h 10552"/>
                      <a:gd name="connsiteX22" fmla="*/ 6079 w 10139"/>
                      <a:gd name="connsiteY22" fmla="*/ 5351 h 10552"/>
                      <a:gd name="connsiteX23" fmla="*/ 6252 w 10139"/>
                      <a:gd name="connsiteY23" fmla="*/ 5680 h 10552"/>
                      <a:gd name="connsiteX24" fmla="*/ 6187 w 10139"/>
                      <a:gd name="connsiteY24" fmla="*/ 5863 h 10552"/>
                      <a:gd name="connsiteX25" fmla="*/ 6403 w 10139"/>
                      <a:gd name="connsiteY25" fmla="*/ 6266 h 10552"/>
                      <a:gd name="connsiteX26" fmla="*/ 6966 w 10139"/>
                      <a:gd name="connsiteY26" fmla="*/ 5534 h 10552"/>
                      <a:gd name="connsiteX27" fmla="*/ 7312 w 10139"/>
                      <a:gd name="connsiteY27" fmla="*/ 5607 h 10552"/>
                      <a:gd name="connsiteX28" fmla="*/ 7897 w 10139"/>
                      <a:gd name="connsiteY28" fmla="*/ 5131 h 10552"/>
                      <a:gd name="connsiteX29" fmla="*/ 9022 w 10139"/>
                      <a:gd name="connsiteY29" fmla="*/ 4325 h 10552"/>
                      <a:gd name="connsiteX30" fmla="*/ 9455 w 10139"/>
                      <a:gd name="connsiteY30" fmla="*/ 3885 h 10552"/>
                      <a:gd name="connsiteX31" fmla="*/ 9910 w 10139"/>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892 w 10156"/>
                      <a:gd name="connsiteY7" fmla="*/ 3849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372 w 10156"/>
                      <a:gd name="connsiteY30" fmla="*/ 3747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8963 w 10156"/>
                      <a:gd name="connsiteY29" fmla="*/ 4167 h 10552"/>
                      <a:gd name="connsiteX30" fmla="*/ 9372 w 10156"/>
                      <a:gd name="connsiteY30" fmla="*/ 3747 h 10552"/>
                      <a:gd name="connsiteX31" fmla="*/ 9528 w 10156"/>
                      <a:gd name="connsiteY31" fmla="*/ 3608 h 10552"/>
                      <a:gd name="connsiteX32" fmla="*/ 9910 w 10156"/>
                      <a:gd name="connsiteY32" fmla="*/ 3702 h 10552"/>
                      <a:gd name="connsiteX0" fmla="*/ 0 w 10091"/>
                      <a:gd name="connsiteY0" fmla="*/ 7364 h 11174"/>
                      <a:gd name="connsiteX1" fmla="*/ 2983 w 10091"/>
                      <a:gd name="connsiteY1" fmla="*/ 9196 h 11174"/>
                      <a:gd name="connsiteX2" fmla="*/ 3676 w 10091"/>
                      <a:gd name="connsiteY2" fmla="*/ 10625 h 11174"/>
                      <a:gd name="connsiteX3" fmla="*/ 4239 w 10091"/>
                      <a:gd name="connsiteY3" fmla="*/ 11174 h 11174"/>
                      <a:gd name="connsiteX4" fmla="*/ 6144 w 10091"/>
                      <a:gd name="connsiteY4" fmla="*/ 6559 h 11174"/>
                      <a:gd name="connsiteX5" fmla="*/ 6988 w 10091"/>
                      <a:gd name="connsiteY5" fmla="*/ 5679 h 11174"/>
                      <a:gd name="connsiteX6" fmla="*/ 7356 w 10091"/>
                      <a:gd name="connsiteY6" fmla="*/ 5643 h 11174"/>
                      <a:gd name="connsiteX7" fmla="*/ 8773 w 10091"/>
                      <a:gd name="connsiteY7" fmla="*/ 4156 h 11174"/>
                      <a:gd name="connsiteX8" fmla="*/ 9804 w 10091"/>
                      <a:gd name="connsiteY8" fmla="*/ 2589 h 11174"/>
                      <a:gd name="connsiteX9" fmla="*/ 10083 w 10091"/>
                      <a:gd name="connsiteY9" fmla="*/ 2425 h 11174"/>
                      <a:gd name="connsiteX10" fmla="*/ 9566 w 10091"/>
                      <a:gd name="connsiteY10" fmla="*/ 2 h 11174"/>
                      <a:gd name="connsiteX11" fmla="*/ 8633 w 10091"/>
                      <a:gd name="connsiteY11" fmla="*/ 2932 h 11174"/>
                      <a:gd name="connsiteX12" fmla="*/ 8481 w 10091"/>
                      <a:gd name="connsiteY12" fmla="*/ 2896 h 11174"/>
                      <a:gd name="connsiteX13" fmla="*/ 8243 w 10091"/>
                      <a:gd name="connsiteY13" fmla="*/ 2456 h 11174"/>
                      <a:gd name="connsiteX14" fmla="*/ 7716 w 10091"/>
                      <a:gd name="connsiteY14" fmla="*/ 622 h 11174"/>
                      <a:gd name="connsiteX15" fmla="*/ 7695 w 10091"/>
                      <a:gd name="connsiteY15" fmla="*/ 2377 h 11174"/>
                      <a:gd name="connsiteX16" fmla="*/ 7544 w 10091"/>
                      <a:gd name="connsiteY16" fmla="*/ 2554 h 11174"/>
                      <a:gd name="connsiteX17" fmla="*/ 6750 w 10091"/>
                      <a:gd name="connsiteY17" fmla="*/ 4910 h 11174"/>
                      <a:gd name="connsiteX18" fmla="*/ 6533 w 10091"/>
                      <a:gd name="connsiteY18" fmla="*/ 5167 h 11174"/>
                      <a:gd name="connsiteX19" fmla="*/ 5992 w 10091"/>
                      <a:gd name="connsiteY19" fmla="*/ 5496 h 11174"/>
                      <a:gd name="connsiteX20" fmla="*/ 5884 w 10091"/>
                      <a:gd name="connsiteY20" fmla="*/ 5350 h 11174"/>
                      <a:gd name="connsiteX21" fmla="*/ 6014 w 10091"/>
                      <a:gd name="connsiteY21" fmla="*/ 5606 h 11174"/>
                      <a:gd name="connsiteX22" fmla="*/ 6079 w 10091"/>
                      <a:gd name="connsiteY22" fmla="*/ 5973 h 11174"/>
                      <a:gd name="connsiteX23" fmla="*/ 6252 w 10091"/>
                      <a:gd name="connsiteY23" fmla="*/ 6302 h 11174"/>
                      <a:gd name="connsiteX24" fmla="*/ 6187 w 10091"/>
                      <a:gd name="connsiteY24" fmla="*/ 6485 h 11174"/>
                      <a:gd name="connsiteX25" fmla="*/ 6403 w 10091"/>
                      <a:gd name="connsiteY25" fmla="*/ 6888 h 11174"/>
                      <a:gd name="connsiteX26" fmla="*/ 6966 w 10091"/>
                      <a:gd name="connsiteY26" fmla="*/ 6156 h 11174"/>
                      <a:gd name="connsiteX27" fmla="*/ 7312 w 10091"/>
                      <a:gd name="connsiteY27" fmla="*/ 6229 h 11174"/>
                      <a:gd name="connsiteX28" fmla="*/ 7897 w 10091"/>
                      <a:gd name="connsiteY28" fmla="*/ 5753 h 11174"/>
                      <a:gd name="connsiteX29" fmla="*/ 8963 w 10091"/>
                      <a:gd name="connsiteY29" fmla="*/ 4789 h 11174"/>
                      <a:gd name="connsiteX30" fmla="*/ 9372 w 10091"/>
                      <a:gd name="connsiteY30" fmla="*/ 4369 h 11174"/>
                      <a:gd name="connsiteX31" fmla="*/ 9528 w 10091"/>
                      <a:gd name="connsiteY31" fmla="*/ 4230 h 11174"/>
                      <a:gd name="connsiteX32" fmla="*/ 9910 w 10091"/>
                      <a:gd name="connsiteY32" fmla="*/ 4324 h 1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091" h="11174">
                        <a:moveTo>
                          <a:pt x="0" y="7364"/>
                        </a:moveTo>
                        <a:cubicBezTo>
                          <a:pt x="2555" y="8762"/>
                          <a:pt x="2370" y="8653"/>
                          <a:pt x="2983" y="9196"/>
                        </a:cubicBezTo>
                        <a:cubicBezTo>
                          <a:pt x="3596" y="9740"/>
                          <a:pt x="3676" y="10625"/>
                          <a:pt x="3676" y="10625"/>
                        </a:cubicBezTo>
                        <a:lnTo>
                          <a:pt x="4239" y="11174"/>
                        </a:lnTo>
                        <a:cubicBezTo>
                          <a:pt x="4239" y="11174"/>
                          <a:pt x="5667" y="10698"/>
                          <a:pt x="6144" y="6559"/>
                        </a:cubicBezTo>
                        <a:lnTo>
                          <a:pt x="6988" y="5679"/>
                        </a:lnTo>
                        <a:cubicBezTo>
                          <a:pt x="7111" y="5667"/>
                          <a:pt x="7059" y="5897"/>
                          <a:pt x="7356" y="5643"/>
                        </a:cubicBezTo>
                        <a:cubicBezTo>
                          <a:pt x="7653" y="5389"/>
                          <a:pt x="8365" y="4665"/>
                          <a:pt x="8773" y="4156"/>
                        </a:cubicBezTo>
                        <a:cubicBezTo>
                          <a:pt x="9181" y="3647"/>
                          <a:pt x="9586" y="2877"/>
                          <a:pt x="9804" y="2589"/>
                        </a:cubicBezTo>
                        <a:cubicBezTo>
                          <a:pt x="10022" y="2301"/>
                          <a:pt x="10123" y="2856"/>
                          <a:pt x="10083" y="2425"/>
                        </a:cubicBezTo>
                        <a:cubicBezTo>
                          <a:pt x="10043" y="1994"/>
                          <a:pt x="9808" y="-82"/>
                          <a:pt x="9566" y="2"/>
                        </a:cubicBezTo>
                        <a:cubicBezTo>
                          <a:pt x="9324" y="86"/>
                          <a:pt x="8814" y="2450"/>
                          <a:pt x="8633" y="2932"/>
                        </a:cubicBezTo>
                        <a:cubicBezTo>
                          <a:pt x="8452" y="3414"/>
                          <a:pt x="8532" y="2908"/>
                          <a:pt x="8481" y="2896"/>
                        </a:cubicBezTo>
                        <a:cubicBezTo>
                          <a:pt x="8402" y="2749"/>
                          <a:pt x="8371" y="2835"/>
                          <a:pt x="8243" y="2456"/>
                        </a:cubicBezTo>
                        <a:cubicBezTo>
                          <a:pt x="8115" y="2077"/>
                          <a:pt x="7807" y="635"/>
                          <a:pt x="7716" y="622"/>
                        </a:cubicBezTo>
                        <a:cubicBezTo>
                          <a:pt x="7625" y="609"/>
                          <a:pt x="7724" y="2055"/>
                          <a:pt x="7695" y="2377"/>
                        </a:cubicBezTo>
                        <a:cubicBezTo>
                          <a:pt x="7666" y="2699"/>
                          <a:pt x="7702" y="2132"/>
                          <a:pt x="7544" y="2554"/>
                        </a:cubicBezTo>
                        <a:cubicBezTo>
                          <a:pt x="7387" y="2976"/>
                          <a:pt x="6918" y="4475"/>
                          <a:pt x="6750" y="4910"/>
                        </a:cubicBezTo>
                        <a:cubicBezTo>
                          <a:pt x="6582" y="5345"/>
                          <a:pt x="6605" y="5081"/>
                          <a:pt x="6533" y="5167"/>
                        </a:cubicBezTo>
                        <a:lnTo>
                          <a:pt x="5992" y="5496"/>
                        </a:lnTo>
                        <a:lnTo>
                          <a:pt x="5884" y="5350"/>
                        </a:lnTo>
                        <a:lnTo>
                          <a:pt x="6014" y="5606"/>
                        </a:lnTo>
                        <a:cubicBezTo>
                          <a:pt x="6036" y="5728"/>
                          <a:pt x="6057" y="5851"/>
                          <a:pt x="6079" y="5973"/>
                        </a:cubicBezTo>
                        <a:lnTo>
                          <a:pt x="6252" y="6302"/>
                        </a:lnTo>
                        <a:cubicBezTo>
                          <a:pt x="6230" y="6363"/>
                          <a:pt x="6209" y="6424"/>
                          <a:pt x="6187" y="6485"/>
                        </a:cubicBezTo>
                        <a:lnTo>
                          <a:pt x="6403" y="6888"/>
                        </a:lnTo>
                        <a:lnTo>
                          <a:pt x="6966" y="6156"/>
                        </a:lnTo>
                        <a:lnTo>
                          <a:pt x="7312" y="6229"/>
                        </a:lnTo>
                        <a:cubicBezTo>
                          <a:pt x="7312" y="6229"/>
                          <a:pt x="7637" y="6119"/>
                          <a:pt x="7897" y="5753"/>
                        </a:cubicBezTo>
                        <a:cubicBezTo>
                          <a:pt x="8156" y="5350"/>
                          <a:pt x="8162" y="4972"/>
                          <a:pt x="8963" y="4789"/>
                        </a:cubicBezTo>
                        <a:cubicBezTo>
                          <a:pt x="9288" y="4752"/>
                          <a:pt x="9372" y="4369"/>
                          <a:pt x="9372" y="4369"/>
                        </a:cubicBezTo>
                        <a:cubicBezTo>
                          <a:pt x="9408" y="4336"/>
                          <a:pt x="9492" y="4263"/>
                          <a:pt x="9528" y="4230"/>
                        </a:cubicBezTo>
                        <a:lnTo>
                          <a:pt x="9910" y="4324"/>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0" name="Freeform 54">
                    <a:extLst>
                      <a:ext uri="{FF2B5EF4-FFF2-40B4-BE49-F238E27FC236}">
                        <a16:creationId xmlns:a16="http://schemas.microsoft.com/office/drawing/2014/main" id="{3232243F-71BA-429C-B1AB-FE6BDCCACA5F}"/>
                      </a:ext>
                    </a:extLst>
                  </p:cNvPr>
                  <p:cNvSpPr>
                    <a:spLocks/>
                  </p:cNvSpPr>
                  <p:nvPr/>
                </p:nvSpPr>
                <p:spPr bwMode="auto">
                  <a:xfrm>
                    <a:off x="9462625" y="3420211"/>
                    <a:ext cx="1055875" cy="753234"/>
                  </a:xfrm>
                  <a:custGeom>
                    <a:avLst/>
                    <a:gdLst>
                      <a:gd name="T0" fmla="*/ 190 w 212"/>
                      <a:gd name="T1" fmla="*/ 15 h 135"/>
                      <a:gd name="T2" fmla="*/ 201 w 212"/>
                      <a:gd name="T3" fmla="*/ 17 h 135"/>
                      <a:gd name="T4" fmla="*/ 208 w 212"/>
                      <a:gd name="T5" fmla="*/ 24 h 135"/>
                      <a:gd name="T6" fmla="*/ 212 w 212"/>
                      <a:gd name="T7" fmla="*/ 28 h 135"/>
                      <a:gd name="T8" fmla="*/ 212 w 212"/>
                      <a:gd name="T9" fmla="*/ 31 h 135"/>
                      <a:gd name="T10" fmla="*/ 210 w 212"/>
                      <a:gd name="T11" fmla="*/ 42 h 135"/>
                      <a:gd name="T12" fmla="*/ 175 w 212"/>
                      <a:gd name="T13" fmla="*/ 33 h 135"/>
                      <a:gd name="T14" fmla="*/ 166 w 212"/>
                      <a:gd name="T15" fmla="*/ 28 h 135"/>
                      <a:gd name="T16" fmla="*/ 156 w 212"/>
                      <a:gd name="T17" fmla="*/ 20 h 135"/>
                      <a:gd name="T18" fmla="*/ 155 w 212"/>
                      <a:gd name="T19" fmla="*/ 19 h 135"/>
                      <a:gd name="T20" fmla="*/ 157 w 212"/>
                      <a:gd name="T21" fmla="*/ 14 h 135"/>
                      <a:gd name="T22" fmla="*/ 171 w 212"/>
                      <a:gd name="T23" fmla="*/ 9 h 135"/>
                      <a:gd name="T24" fmla="*/ 174 w 212"/>
                      <a:gd name="T25" fmla="*/ 6 h 135"/>
                      <a:gd name="T26" fmla="*/ 176 w 212"/>
                      <a:gd name="T27" fmla="*/ 8 h 135"/>
                      <a:gd name="T28" fmla="*/ 183 w 212"/>
                      <a:gd name="T29" fmla="*/ 14 h 135"/>
                      <a:gd name="T30" fmla="*/ 185 w 212"/>
                      <a:gd name="T31" fmla="*/ 3 h 135"/>
                      <a:gd name="T32" fmla="*/ 196 w 212"/>
                      <a:gd name="T33" fmla="*/ 3 h 135"/>
                      <a:gd name="T34" fmla="*/ 198 w 212"/>
                      <a:gd name="T35" fmla="*/ 5 h 135"/>
                      <a:gd name="T36" fmla="*/ 197 w 212"/>
                      <a:gd name="T37" fmla="*/ 11 h 135"/>
                      <a:gd name="T38" fmla="*/ 188 w 212"/>
                      <a:gd name="T39" fmla="*/ 16 h 135"/>
                      <a:gd name="T40" fmla="*/ 181 w 212"/>
                      <a:gd name="T41" fmla="*/ 14 h 135"/>
                      <a:gd name="T42" fmla="*/ 179 w 212"/>
                      <a:gd name="T43" fmla="*/ 15 h 135"/>
                      <a:gd name="T44" fmla="*/ 137 w 212"/>
                      <a:gd name="T45" fmla="*/ 64 h 135"/>
                      <a:gd name="T46" fmla="*/ 106 w 212"/>
                      <a:gd name="T47" fmla="*/ 85 h 135"/>
                      <a:gd name="T48" fmla="*/ 102 w 212"/>
                      <a:gd name="T49" fmla="*/ 90 h 135"/>
                      <a:gd name="T50" fmla="*/ 98 w 212"/>
                      <a:gd name="T51" fmla="*/ 93 h 135"/>
                      <a:gd name="T52" fmla="*/ 58 w 212"/>
                      <a:gd name="T53" fmla="*/ 100 h 135"/>
                      <a:gd name="T54" fmla="*/ 50 w 212"/>
                      <a:gd name="T55" fmla="*/ 103 h 135"/>
                      <a:gd name="T56" fmla="*/ 51 w 212"/>
                      <a:gd name="T57" fmla="*/ 108 h 135"/>
                      <a:gd name="T58" fmla="*/ 48 w 212"/>
                      <a:gd name="T59" fmla="*/ 126 h 135"/>
                      <a:gd name="T60" fmla="*/ 30 w 212"/>
                      <a:gd name="T61" fmla="*/ 134 h 135"/>
                      <a:gd name="T62" fmla="*/ 10 w 212"/>
                      <a:gd name="T63" fmla="*/ 133 h 135"/>
                      <a:gd name="T64" fmla="*/ 0 w 212"/>
                      <a:gd name="T65" fmla="*/ 130 h 135"/>
                      <a:gd name="connsiteX0" fmla="*/ 10023 w 11061"/>
                      <a:gd name="connsiteY0" fmla="*/ 1030 h 9875"/>
                      <a:gd name="connsiteX1" fmla="*/ 10542 w 11061"/>
                      <a:gd name="connsiteY1" fmla="*/ 1178 h 9875"/>
                      <a:gd name="connsiteX2" fmla="*/ 10872 w 11061"/>
                      <a:gd name="connsiteY2" fmla="*/ 1697 h 9875"/>
                      <a:gd name="connsiteX3" fmla="*/ 11061 w 11061"/>
                      <a:gd name="connsiteY3" fmla="*/ 1993 h 9875"/>
                      <a:gd name="connsiteX4" fmla="*/ 11061 w 11061"/>
                      <a:gd name="connsiteY4" fmla="*/ 2215 h 9875"/>
                      <a:gd name="connsiteX5" fmla="*/ 10967 w 11061"/>
                      <a:gd name="connsiteY5" fmla="*/ 3030 h 9875"/>
                      <a:gd name="connsiteX6" fmla="*/ 9316 w 11061"/>
                      <a:gd name="connsiteY6" fmla="*/ 2363 h 9875"/>
                      <a:gd name="connsiteX7" fmla="*/ 8891 w 11061"/>
                      <a:gd name="connsiteY7" fmla="*/ 1993 h 9875"/>
                      <a:gd name="connsiteX8" fmla="*/ 8419 w 11061"/>
                      <a:gd name="connsiteY8" fmla="*/ 1400 h 9875"/>
                      <a:gd name="connsiteX9" fmla="*/ 8372 w 11061"/>
                      <a:gd name="connsiteY9" fmla="*/ 1326 h 9875"/>
                      <a:gd name="connsiteX10" fmla="*/ 8467 w 11061"/>
                      <a:gd name="connsiteY10" fmla="*/ 956 h 9875"/>
                      <a:gd name="connsiteX11" fmla="*/ 9127 w 11061"/>
                      <a:gd name="connsiteY11" fmla="*/ 586 h 9875"/>
                      <a:gd name="connsiteX12" fmla="*/ 9269 w 11061"/>
                      <a:gd name="connsiteY12" fmla="*/ 363 h 9875"/>
                      <a:gd name="connsiteX13" fmla="*/ 9363 w 11061"/>
                      <a:gd name="connsiteY13" fmla="*/ 512 h 9875"/>
                      <a:gd name="connsiteX14" fmla="*/ 9693 w 11061"/>
                      <a:gd name="connsiteY14" fmla="*/ 956 h 9875"/>
                      <a:gd name="connsiteX15" fmla="*/ 9787 w 11061"/>
                      <a:gd name="connsiteY15" fmla="*/ 141 h 9875"/>
                      <a:gd name="connsiteX16" fmla="*/ 10306 w 11061"/>
                      <a:gd name="connsiteY16" fmla="*/ 141 h 9875"/>
                      <a:gd name="connsiteX17" fmla="*/ 10401 w 11061"/>
                      <a:gd name="connsiteY17" fmla="*/ 289 h 9875"/>
                      <a:gd name="connsiteX18" fmla="*/ 10353 w 11061"/>
                      <a:gd name="connsiteY18" fmla="*/ 734 h 9875"/>
                      <a:gd name="connsiteX19" fmla="*/ 9929 w 11061"/>
                      <a:gd name="connsiteY19" fmla="*/ 1104 h 9875"/>
                      <a:gd name="connsiteX20" fmla="*/ 9599 w 11061"/>
                      <a:gd name="connsiteY20" fmla="*/ 956 h 9875"/>
                      <a:gd name="connsiteX21" fmla="*/ 9504 w 11061"/>
                      <a:gd name="connsiteY21" fmla="*/ 1030 h 9875"/>
                      <a:gd name="connsiteX22" fmla="*/ 7523 w 11061"/>
                      <a:gd name="connsiteY22" fmla="*/ 4660 h 9875"/>
                      <a:gd name="connsiteX23" fmla="*/ 6061 w 11061"/>
                      <a:gd name="connsiteY23" fmla="*/ 6215 h 9875"/>
                      <a:gd name="connsiteX24" fmla="*/ 5872 w 11061"/>
                      <a:gd name="connsiteY24" fmla="*/ 6586 h 9875"/>
                      <a:gd name="connsiteX25" fmla="*/ 5684 w 11061"/>
                      <a:gd name="connsiteY25" fmla="*/ 6808 h 9875"/>
                      <a:gd name="connsiteX26" fmla="*/ 3797 w 11061"/>
                      <a:gd name="connsiteY26" fmla="*/ 7326 h 9875"/>
                      <a:gd name="connsiteX27" fmla="*/ 3419 w 11061"/>
                      <a:gd name="connsiteY27" fmla="*/ 7549 h 9875"/>
                      <a:gd name="connsiteX28" fmla="*/ 3467 w 11061"/>
                      <a:gd name="connsiteY28" fmla="*/ 7919 h 9875"/>
                      <a:gd name="connsiteX29" fmla="*/ 3325 w 11061"/>
                      <a:gd name="connsiteY29" fmla="*/ 9252 h 9875"/>
                      <a:gd name="connsiteX30" fmla="*/ 2476 w 11061"/>
                      <a:gd name="connsiteY30" fmla="*/ 9845 h 9875"/>
                      <a:gd name="connsiteX31" fmla="*/ 1533 w 11061"/>
                      <a:gd name="connsiteY31" fmla="*/ 9771 h 9875"/>
                      <a:gd name="connsiteX32" fmla="*/ 0 w 11061"/>
                      <a:gd name="connsiteY32" fmla="*/ 9349 h 9875"/>
                      <a:gd name="connsiteX0" fmla="*/ 9507 w 10445"/>
                      <a:gd name="connsiteY0" fmla="*/ 1043 h 10001"/>
                      <a:gd name="connsiteX1" fmla="*/ 9976 w 10445"/>
                      <a:gd name="connsiteY1" fmla="*/ 1193 h 10001"/>
                      <a:gd name="connsiteX2" fmla="*/ 10274 w 10445"/>
                      <a:gd name="connsiteY2" fmla="*/ 1718 h 10001"/>
                      <a:gd name="connsiteX3" fmla="*/ 10445 w 10445"/>
                      <a:gd name="connsiteY3" fmla="*/ 2018 h 10001"/>
                      <a:gd name="connsiteX4" fmla="*/ 10445 w 10445"/>
                      <a:gd name="connsiteY4" fmla="*/ 2243 h 10001"/>
                      <a:gd name="connsiteX5" fmla="*/ 10360 w 10445"/>
                      <a:gd name="connsiteY5" fmla="*/ 3068 h 10001"/>
                      <a:gd name="connsiteX6" fmla="*/ 8867 w 10445"/>
                      <a:gd name="connsiteY6" fmla="*/ 2393 h 10001"/>
                      <a:gd name="connsiteX7" fmla="*/ 8483 w 10445"/>
                      <a:gd name="connsiteY7" fmla="*/ 2018 h 10001"/>
                      <a:gd name="connsiteX8" fmla="*/ 8056 w 10445"/>
                      <a:gd name="connsiteY8" fmla="*/ 1418 h 10001"/>
                      <a:gd name="connsiteX9" fmla="*/ 8014 w 10445"/>
                      <a:gd name="connsiteY9" fmla="*/ 1343 h 10001"/>
                      <a:gd name="connsiteX10" fmla="*/ 8100 w 10445"/>
                      <a:gd name="connsiteY10" fmla="*/ 968 h 10001"/>
                      <a:gd name="connsiteX11" fmla="*/ 8697 w 10445"/>
                      <a:gd name="connsiteY11" fmla="*/ 593 h 10001"/>
                      <a:gd name="connsiteX12" fmla="*/ 8825 w 10445"/>
                      <a:gd name="connsiteY12" fmla="*/ 368 h 10001"/>
                      <a:gd name="connsiteX13" fmla="*/ 8910 w 10445"/>
                      <a:gd name="connsiteY13" fmla="*/ 518 h 10001"/>
                      <a:gd name="connsiteX14" fmla="*/ 9208 w 10445"/>
                      <a:gd name="connsiteY14" fmla="*/ 968 h 10001"/>
                      <a:gd name="connsiteX15" fmla="*/ 9293 w 10445"/>
                      <a:gd name="connsiteY15" fmla="*/ 143 h 10001"/>
                      <a:gd name="connsiteX16" fmla="*/ 9762 w 10445"/>
                      <a:gd name="connsiteY16" fmla="*/ 143 h 10001"/>
                      <a:gd name="connsiteX17" fmla="*/ 9848 w 10445"/>
                      <a:gd name="connsiteY17" fmla="*/ 293 h 10001"/>
                      <a:gd name="connsiteX18" fmla="*/ 9805 w 10445"/>
                      <a:gd name="connsiteY18" fmla="*/ 743 h 10001"/>
                      <a:gd name="connsiteX19" fmla="*/ 9422 w 10445"/>
                      <a:gd name="connsiteY19" fmla="*/ 1118 h 10001"/>
                      <a:gd name="connsiteX20" fmla="*/ 9123 w 10445"/>
                      <a:gd name="connsiteY20" fmla="*/ 968 h 10001"/>
                      <a:gd name="connsiteX21" fmla="*/ 9037 w 10445"/>
                      <a:gd name="connsiteY21" fmla="*/ 1043 h 10001"/>
                      <a:gd name="connsiteX22" fmla="*/ 7246 w 10445"/>
                      <a:gd name="connsiteY22" fmla="*/ 4719 h 10001"/>
                      <a:gd name="connsiteX23" fmla="*/ 5925 w 10445"/>
                      <a:gd name="connsiteY23" fmla="*/ 6294 h 10001"/>
                      <a:gd name="connsiteX24" fmla="*/ 5754 w 10445"/>
                      <a:gd name="connsiteY24" fmla="*/ 6669 h 10001"/>
                      <a:gd name="connsiteX25" fmla="*/ 5584 w 10445"/>
                      <a:gd name="connsiteY25" fmla="*/ 6894 h 10001"/>
                      <a:gd name="connsiteX26" fmla="*/ 3878 w 10445"/>
                      <a:gd name="connsiteY26" fmla="*/ 7419 h 10001"/>
                      <a:gd name="connsiteX27" fmla="*/ 3536 w 10445"/>
                      <a:gd name="connsiteY27" fmla="*/ 7645 h 10001"/>
                      <a:gd name="connsiteX28" fmla="*/ 3579 w 10445"/>
                      <a:gd name="connsiteY28" fmla="*/ 8019 h 10001"/>
                      <a:gd name="connsiteX29" fmla="*/ 3451 w 10445"/>
                      <a:gd name="connsiteY29" fmla="*/ 9369 h 10001"/>
                      <a:gd name="connsiteX30" fmla="*/ 2683 w 10445"/>
                      <a:gd name="connsiteY30" fmla="*/ 9970 h 10001"/>
                      <a:gd name="connsiteX31" fmla="*/ 1831 w 10445"/>
                      <a:gd name="connsiteY31" fmla="*/ 9895 h 10001"/>
                      <a:gd name="connsiteX32" fmla="*/ 0 w 10445"/>
                      <a:gd name="connsiteY32" fmla="*/ 8820 h 10001"/>
                      <a:gd name="connsiteX0" fmla="*/ 9554 w 10492"/>
                      <a:gd name="connsiteY0" fmla="*/ 1043 h 10001"/>
                      <a:gd name="connsiteX1" fmla="*/ 10023 w 10492"/>
                      <a:gd name="connsiteY1" fmla="*/ 1193 h 10001"/>
                      <a:gd name="connsiteX2" fmla="*/ 10321 w 10492"/>
                      <a:gd name="connsiteY2" fmla="*/ 1718 h 10001"/>
                      <a:gd name="connsiteX3" fmla="*/ 10492 w 10492"/>
                      <a:gd name="connsiteY3" fmla="*/ 2018 h 10001"/>
                      <a:gd name="connsiteX4" fmla="*/ 10492 w 10492"/>
                      <a:gd name="connsiteY4" fmla="*/ 2243 h 10001"/>
                      <a:gd name="connsiteX5" fmla="*/ 10407 w 10492"/>
                      <a:gd name="connsiteY5" fmla="*/ 3068 h 10001"/>
                      <a:gd name="connsiteX6" fmla="*/ 8914 w 10492"/>
                      <a:gd name="connsiteY6" fmla="*/ 2393 h 10001"/>
                      <a:gd name="connsiteX7" fmla="*/ 8530 w 10492"/>
                      <a:gd name="connsiteY7" fmla="*/ 2018 h 10001"/>
                      <a:gd name="connsiteX8" fmla="*/ 8103 w 10492"/>
                      <a:gd name="connsiteY8" fmla="*/ 1418 h 10001"/>
                      <a:gd name="connsiteX9" fmla="*/ 8061 w 10492"/>
                      <a:gd name="connsiteY9" fmla="*/ 1343 h 10001"/>
                      <a:gd name="connsiteX10" fmla="*/ 8147 w 10492"/>
                      <a:gd name="connsiteY10" fmla="*/ 968 h 10001"/>
                      <a:gd name="connsiteX11" fmla="*/ 8744 w 10492"/>
                      <a:gd name="connsiteY11" fmla="*/ 593 h 10001"/>
                      <a:gd name="connsiteX12" fmla="*/ 8872 w 10492"/>
                      <a:gd name="connsiteY12" fmla="*/ 368 h 10001"/>
                      <a:gd name="connsiteX13" fmla="*/ 8957 w 10492"/>
                      <a:gd name="connsiteY13" fmla="*/ 518 h 10001"/>
                      <a:gd name="connsiteX14" fmla="*/ 9255 w 10492"/>
                      <a:gd name="connsiteY14" fmla="*/ 968 h 10001"/>
                      <a:gd name="connsiteX15" fmla="*/ 9340 w 10492"/>
                      <a:gd name="connsiteY15" fmla="*/ 143 h 10001"/>
                      <a:gd name="connsiteX16" fmla="*/ 9809 w 10492"/>
                      <a:gd name="connsiteY16" fmla="*/ 143 h 10001"/>
                      <a:gd name="connsiteX17" fmla="*/ 9895 w 10492"/>
                      <a:gd name="connsiteY17" fmla="*/ 293 h 10001"/>
                      <a:gd name="connsiteX18" fmla="*/ 9852 w 10492"/>
                      <a:gd name="connsiteY18" fmla="*/ 743 h 10001"/>
                      <a:gd name="connsiteX19" fmla="*/ 9469 w 10492"/>
                      <a:gd name="connsiteY19" fmla="*/ 1118 h 10001"/>
                      <a:gd name="connsiteX20" fmla="*/ 9170 w 10492"/>
                      <a:gd name="connsiteY20" fmla="*/ 968 h 10001"/>
                      <a:gd name="connsiteX21" fmla="*/ 9084 w 10492"/>
                      <a:gd name="connsiteY21" fmla="*/ 1043 h 10001"/>
                      <a:gd name="connsiteX22" fmla="*/ 7293 w 10492"/>
                      <a:gd name="connsiteY22" fmla="*/ 4719 h 10001"/>
                      <a:gd name="connsiteX23" fmla="*/ 5972 w 10492"/>
                      <a:gd name="connsiteY23" fmla="*/ 6294 h 10001"/>
                      <a:gd name="connsiteX24" fmla="*/ 5801 w 10492"/>
                      <a:gd name="connsiteY24" fmla="*/ 6669 h 10001"/>
                      <a:gd name="connsiteX25" fmla="*/ 5631 w 10492"/>
                      <a:gd name="connsiteY25" fmla="*/ 6894 h 10001"/>
                      <a:gd name="connsiteX26" fmla="*/ 3925 w 10492"/>
                      <a:gd name="connsiteY26" fmla="*/ 7419 h 10001"/>
                      <a:gd name="connsiteX27" fmla="*/ 3583 w 10492"/>
                      <a:gd name="connsiteY27" fmla="*/ 7645 h 10001"/>
                      <a:gd name="connsiteX28" fmla="*/ 3626 w 10492"/>
                      <a:gd name="connsiteY28" fmla="*/ 8019 h 10001"/>
                      <a:gd name="connsiteX29" fmla="*/ 3498 w 10492"/>
                      <a:gd name="connsiteY29" fmla="*/ 9369 h 10001"/>
                      <a:gd name="connsiteX30" fmla="*/ 2730 w 10492"/>
                      <a:gd name="connsiteY30" fmla="*/ 9970 h 10001"/>
                      <a:gd name="connsiteX31" fmla="*/ 1878 w 10492"/>
                      <a:gd name="connsiteY31" fmla="*/ 9895 h 10001"/>
                      <a:gd name="connsiteX32" fmla="*/ 0 w 10492"/>
                      <a:gd name="connsiteY32" fmla="*/ 8173 h 10001"/>
                      <a:gd name="connsiteX0" fmla="*/ 9648 w 10586"/>
                      <a:gd name="connsiteY0" fmla="*/ 1043 h 10001"/>
                      <a:gd name="connsiteX1" fmla="*/ 10117 w 10586"/>
                      <a:gd name="connsiteY1" fmla="*/ 1193 h 10001"/>
                      <a:gd name="connsiteX2" fmla="*/ 10415 w 10586"/>
                      <a:gd name="connsiteY2" fmla="*/ 1718 h 10001"/>
                      <a:gd name="connsiteX3" fmla="*/ 10586 w 10586"/>
                      <a:gd name="connsiteY3" fmla="*/ 2018 h 10001"/>
                      <a:gd name="connsiteX4" fmla="*/ 10586 w 10586"/>
                      <a:gd name="connsiteY4" fmla="*/ 2243 h 10001"/>
                      <a:gd name="connsiteX5" fmla="*/ 10501 w 10586"/>
                      <a:gd name="connsiteY5" fmla="*/ 3068 h 10001"/>
                      <a:gd name="connsiteX6" fmla="*/ 9008 w 10586"/>
                      <a:gd name="connsiteY6" fmla="*/ 2393 h 10001"/>
                      <a:gd name="connsiteX7" fmla="*/ 8624 w 10586"/>
                      <a:gd name="connsiteY7" fmla="*/ 2018 h 10001"/>
                      <a:gd name="connsiteX8" fmla="*/ 8197 w 10586"/>
                      <a:gd name="connsiteY8" fmla="*/ 1418 h 10001"/>
                      <a:gd name="connsiteX9" fmla="*/ 8155 w 10586"/>
                      <a:gd name="connsiteY9" fmla="*/ 1343 h 10001"/>
                      <a:gd name="connsiteX10" fmla="*/ 8241 w 10586"/>
                      <a:gd name="connsiteY10" fmla="*/ 968 h 10001"/>
                      <a:gd name="connsiteX11" fmla="*/ 8838 w 10586"/>
                      <a:gd name="connsiteY11" fmla="*/ 593 h 10001"/>
                      <a:gd name="connsiteX12" fmla="*/ 8966 w 10586"/>
                      <a:gd name="connsiteY12" fmla="*/ 368 h 10001"/>
                      <a:gd name="connsiteX13" fmla="*/ 9051 w 10586"/>
                      <a:gd name="connsiteY13" fmla="*/ 518 h 10001"/>
                      <a:gd name="connsiteX14" fmla="*/ 9349 w 10586"/>
                      <a:gd name="connsiteY14" fmla="*/ 968 h 10001"/>
                      <a:gd name="connsiteX15" fmla="*/ 9434 w 10586"/>
                      <a:gd name="connsiteY15" fmla="*/ 143 h 10001"/>
                      <a:gd name="connsiteX16" fmla="*/ 9903 w 10586"/>
                      <a:gd name="connsiteY16" fmla="*/ 143 h 10001"/>
                      <a:gd name="connsiteX17" fmla="*/ 9989 w 10586"/>
                      <a:gd name="connsiteY17" fmla="*/ 293 h 10001"/>
                      <a:gd name="connsiteX18" fmla="*/ 9946 w 10586"/>
                      <a:gd name="connsiteY18" fmla="*/ 743 h 10001"/>
                      <a:gd name="connsiteX19" fmla="*/ 9563 w 10586"/>
                      <a:gd name="connsiteY19" fmla="*/ 1118 h 10001"/>
                      <a:gd name="connsiteX20" fmla="*/ 9264 w 10586"/>
                      <a:gd name="connsiteY20" fmla="*/ 968 h 10001"/>
                      <a:gd name="connsiteX21" fmla="*/ 9178 w 10586"/>
                      <a:gd name="connsiteY21" fmla="*/ 1043 h 10001"/>
                      <a:gd name="connsiteX22" fmla="*/ 7387 w 10586"/>
                      <a:gd name="connsiteY22" fmla="*/ 4719 h 10001"/>
                      <a:gd name="connsiteX23" fmla="*/ 6066 w 10586"/>
                      <a:gd name="connsiteY23" fmla="*/ 6294 h 10001"/>
                      <a:gd name="connsiteX24" fmla="*/ 5895 w 10586"/>
                      <a:gd name="connsiteY24" fmla="*/ 6669 h 10001"/>
                      <a:gd name="connsiteX25" fmla="*/ 5725 w 10586"/>
                      <a:gd name="connsiteY25" fmla="*/ 6894 h 10001"/>
                      <a:gd name="connsiteX26" fmla="*/ 4019 w 10586"/>
                      <a:gd name="connsiteY26" fmla="*/ 7419 h 10001"/>
                      <a:gd name="connsiteX27" fmla="*/ 3677 w 10586"/>
                      <a:gd name="connsiteY27" fmla="*/ 7645 h 10001"/>
                      <a:gd name="connsiteX28" fmla="*/ 3720 w 10586"/>
                      <a:gd name="connsiteY28" fmla="*/ 8019 h 10001"/>
                      <a:gd name="connsiteX29" fmla="*/ 3592 w 10586"/>
                      <a:gd name="connsiteY29" fmla="*/ 9369 h 10001"/>
                      <a:gd name="connsiteX30" fmla="*/ 2824 w 10586"/>
                      <a:gd name="connsiteY30" fmla="*/ 9970 h 10001"/>
                      <a:gd name="connsiteX31" fmla="*/ 1972 w 10586"/>
                      <a:gd name="connsiteY31" fmla="*/ 9895 h 10001"/>
                      <a:gd name="connsiteX32" fmla="*/ 0 w 10586"/>
                      <a:gd name="connsiteY32" fmla="*/ 8739 h 10001"/>
                      <a:gd name="connsiteX0" fmla="*/ 9437 w 10375"/>
                      <a:gd name="connsiteY0" fmla="*/ 1043 h 10001"/>
                      <a:gd name="connsiteX1" fmla="*/ 9906 w 10375"/>
                      <a:gd name="connsiteY1" fmla="*/ 1193 h 10001"/>
                      <a:gd name="connsiteX2" fmla="*/ 10204 w 10375"/>
                      <a:gd name="connsiteY2" fmla="*/ 1718 h 10001"/>
                      <a:gd name="connsiteX3" fmla="*/ 10375 w 10375"/>
                      <a:gd name="connsiteY3" fmla="*/ 2018 h 10001"/>
                      <a:gd name="connsiteX4" fmla="*/ 10375 w 10375"/>
                      <a:gd name="connsiteY4" fmla="*/ 2243 h 10001"/>
                      <a:gd name="connsiteX5" fmla="*/ 10290 w 10375"/>
                      <a:gd name="connsiteY5" fmla="*/ 3068 h 10001"/>
                      <a:gd name="connsiteX6" fmla="*/ 8797 w 10375"/>
                      <a:gd name="connsiteY6" fmla="*/ 2393 h 10001"/>
                      <a:gd name="connsiteX7" fmla="*/ 8413 w 10375"/>
                      <a:gd name="connsiteY7" fmla="*/ 2018 h 10001"/>
                      <a:gd name="connsiteX8" fmla="*/ 7986 w 10375"/>
                      <a:gd name="connsiteY8" fmla="*/ 1418 h 10001"/>
                      <a:gd name="connsiteX9" fmla="*/ 7944 w 10375"/>
                      <a:gd name="connsiteY9" fmla="*/ 1343 h 10001"/>
                      <a:gd name="connsiteX10" fmla="*/ 8030 w 10375"/>
                      <a:gd name="connsiteY10" fmla="*/ 968 h 10001"/>
                      <a:gd name="connsiteX11" fmla="*/ 8627 w 10375"/>
                      <a:gd name="connsiteY11" fmla="*/ 593 h 10001"/>
                      <a:gd name="connsiteX12" fmla="*/ 8755 w 10375"/>
                      <a:gd name="connsiteY12" fmla="*/ 368 h 10001"/>
                      <a:gd name="connsiteX13" fmla="*/ 8840 w 10375"/>
                      <a:gd name="connsiteY13" fmla="*/ 518 h 10001"/>
                      <a:gd name="connsiteX14" fmla="*/ 9138 w 10375"/>
                      <a:gd name="connsiteY14" fmla="*/ 968 h 10001"/>
                      <a:gd name="connsiteX15" fmla="*/ 9223 w 10375"/>
                      <a:gd name="connsiteY15" fmla="*/ 143 h 10001"/>
                      <a:gd name="connsiteX16" fmla="*/ 9692 w 10375"/>
                      <a:gd name="connsiteY16" fmla="*/ 143 h 10001"/>
                      <a:gd name="connsiteX17" fmla="*/ 9778 w 10375"/>
                      <a:gd name="connsiteY17" fmla="*/ 293 h 10001"/>
                      <a:gd name="connsiteX18" fmla="*/ 9735 w 10375"/>
                      <a:gd name="connsiteY18" fmla="*/ 743 h 10001"/>
                      <a:gd name="connsiteX19" fmla="*/ 9352 w 10375"/>
                      <a:gd name="connsiteY19" fmla="*/ 1118 h 10001"/>
                      <a:gd name="connsiteX20" fmla="*/ 9053 w 10375"/>
                      <a:gd name="connsiteY20" fmla="*/ 968 h 10001"/>
                      <a:gd name="connsiteX21" fmla="*/ 8967 w 10375"/>
                      <a:gd name="connsiteY21" fmla="*/ 1043 h 10001"/>
                      <a:gd name="connsiteX22" fmla="*/ 7176 w 10375"/>
                      <a:gd name="connsiteY22" fmla="*/ 4719 h 10001"/>
                      <a:gd name="connsiteX23" fmla="*/ 5855 w 10375"/>
                      <a:gd name="connsiteY23" fmla="*/ 6294 h 10001"/>
                      <a:gd name="connsiteX24" fmla="*/ 5684 w 10375"/>
                      <a:gd name="connsiteY24" fmla="*/ 6669 h 10001"/>
                      <a:gd name="connsiteX25" fmla="*/ 5514 w 10375"/>
                      <a:gd name="connsiteY25" fmla="*/ 6894 h 10001"/>
                      <a:gd name="connsiteX26" fmla="*/ 3808 w 10375"/>
                      <a:gd name="connsiteY26" fmla="*/ 7419 h 10001"/>
                      <a:gd name="connsiteX27" fmla="*/ 3466 w 10375"/>
                      <a:gd name="connsiteY27" fmla="*/ 7645 h 10001"/>
                      <a:gd name="connsiteX28" fmla="*/ 3509 w 10375"/>
                      <a:gd name="connsiteY28" fmla="*/ 8019 h 10001"/>
                      <a:gd name="connsiteX29" fmla="*/ 3381 w 10375"/>
                      <a:gd name="connsiteY29" fmla="*/ 9369 h 10001"/>
                      <a:gd name="connsiteX30" fmla="*/ 2613 w 10375"/>
                      <a:gd name="connsiteY30" fmla="*/ 9970 h 10001"/>
                      <a:gd name="connsiteX31" fmla="*/ 1761 w 10375"/>
                      <a:gd name="connsiteY31" fmla="*/ 9895 h 10001"/>
                      <a:gd name="connsiteX32" fmla="*/ 0 w 10375"/>
                      <a:gd name="connsiteY32" fmla="*/ 8132 h 10001"/>
                      <a:gd name="connsiteX0" fmla="*/ 9437 w 10375"/>
                      <a:gd name="connsiteY0" fmla="*/ 1043 h 10389"/>
                      <a:gd name="connsiteX1" fmla="*/ 9906 w 10375"/>
                      <a:gd name="connsiteY1" fmla="*/ 1193 h 10389"/>
                      <a:gd name="connsiteX2" fmla="*/ 10204 w 10375"/>
                      <a:gd name="connsiteY2" fmla="*/ 1718 h 10389"/>
                      <a:gd name="connsiteX3" fmla="*/ 10375 w 10375"/>
                      <a:gd name="connsiteY3" fmla="*/ 2018 h 10389"/>
                      <a:gd name="connsiteX4" fmla="*/ 10375 w 10375"/>
                      <a:gd name="connsiteY4" fmla="*/ 2243 h 10389"/>
                      <a:gd name="connsiteX5" fmla="*/ 10290 w 10375"/>
                      <a:gd name="connsiteY5" fmla="*/ 3068 h 10389"/>
                      <a:gd name="connsiteX6" fmla="*/ 8797 w 10375"/>
                      <a:gd name="connsiteY6" fmla="*/ 2393 h 10389"/>
                      <a:gd name="connsiteX7" fmla="*/ 8413 w 10375"/>
                      <a:gd name="connsiteY7" fmla="*/ 2018 h 10389"/>
                      <a:gd name="connsiteX8" fmla="*/ 7986 w 10375"/>
                      <a:gd name="connsiteY8" fmla="*/ 1418 h 10389"/>
                      <a:gd name="connsiteX9" fmla="*/ 7944 w 10375"/>
                      <a:gd name="connsiteY9" fmla="*/ 1343 h 10389"/>
                      <a:gd name="connsiteX10" fmla="*/ 8030 w 10375"/>
                      <a:gd name="connsiteY10" fmla="*/ 968 h 10389"/>
                      <a:gd name="connsiteX11" fmla="*/ 8627 w 10375"/>
                      <a:gd name="connsiteY11" fmla="*/ 593 h 10389"/>
                      <a:gd name="connsiteX12" fmla="*/ 8755 w 10375"/>
                      <a:gd name="connsiteY12" fmla="*/ 368 h 10389"/>
                      <a:gd name="connsiteX13" fmla="*/ 8840 w 10375"/>
                      <a:gd name="connsiteY13" fmla="*/ 518 h 10389"/>
                      <a:gd name="connsiteX14" fmla="*/ 9138 w 10375"/>
                      <a:gd name="connsiteY14" fmla="*/ 968 h 10389"/>
                      <a:gd name="connsiteX15" fmla="*/ 9223 w 10375"/>
                      <a:gd name="connsiteY15" fmla="*/ 143 h 10389"/>
                      <a:gd name="connsiteX16" fmla="*/ 9692 w 10375"/>
                      <a:gd name="connsiteY16" fmla="*/ 143 h 10389"/>
                      <a:gd name="connsiteX17" fmla="*/ 9778 w 10375"/>
                      <a:gd name="connsiteY17" fmla="*/ 293 h 10389"/>
                      <a:gd name="connsiteX18" fmla="*/ 9735 w 10375"/>
                      <a:gd name="connsiteY18" fmla="*/ 743 h 10389"/>
                      <a:gd name="connsiteX19" fmla="*/ 9352 w 10375"/>
                      <a:gd name="connsiteY19" fmla="*/ 1118 h 10389"/>
                      <a:gd name="connsiteX20" fmla="*/ 9053 w 10375"/>
                      <a:gd name="connsiteY20" fmla="*/ 968 h 10389"/>
                      <a:gd name="connsiteX21" fmla="*/ 8967 w 10375"/>
                      <a:gd name="connsiteY21" fmla="*/ 1043 h 10389"/>
                      <a:gd name="connsiteX22" fmla="*/ 7176 w 10375"/>
                      <a:gd name="connsiteY22" fmla="*/ 4719 h 10389"/>
                      <a:gd name="connsiteX23" fmla="*/ 5855 w 10375"/>
                      <a:gd name="connsiteY23" fmla="*/ 6294 h 10389"/>
                      <a:gd name="connsiteX24" fmla="*/ 5684 w 10375"/>
                      <a:gd name="connsiteY24" fmla="*/ 6669 h 10389"/>
                      <a:gd name="connsiteX25" fmla="*/ 5514 w 10375"/>
                      <a:gd name="connsiteY25" fmla="*/ 6894 h 10389"/>
                      <a:gd name="connsiteX26" fmla="*/ 3808 w 10375"/>
                      <a:gd name="connsiteY26" fmla="*/ 7419 h 10389"/>
                      <a:gd name="connsiteX27" fmla="*/ 3466 w 10375"/>
                      <a:gd name="connsiteY27" fmla="*/ 7645 h 10389"/>
                      <a:gd name="connsiteX28" fmla="*/ 3509 w 10375"/>
                      <a:gd name="connsiteY28" fmla="*/ 8019 h 10389"/>
                      <a:gd name="connsiteX29" fmla="*/ 3381 w 10375"/>
                      <a:gd name="connsiteY29" fmla="*/ 9369 h 10389"/>
                      <a:gd name="connsiteX30" fmla="*/ 2613 w 10375"/>
                      <a:gd name="connsiteY30" fmla="*/ 9970 h 10389"/>
                      <a:gd name="connsiteX31" fmla="*/ 1738 w 10375"/>
                      <a:gd name="connsiteY31" fmla="*/ 10380 h 10389"/>
                      <a:gd name="connsiteX32" fmla="*/ 0 w 10375"/>
                      <a:gd name="connsiteY32" fmla="*/ 8132 h 10389"/>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0 w 10375"/>
                      <a:gd name="connsiteY32" fmla="*/ 8132 h 10380"/>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402 w 10375"/>
                      <a:gd name="connsiteY32" fmla="*/ 9142 h 10380"/>
                      <a:gd name="connsiteX33" fmla="*/ 0 w 10375"/>
                      <a:gd name="connsiteY33" fmla="*/ 8132 h 10380"/>
                      <a:gd name="connsiteX0" fmla="*/ 9437 w 10375"/>
                      <a:gd name="connsiteY0" fmla="*/ 1779 h 11116"/>
                      <a:gd name="connsiteX1" fmla="*/ 9906 w 10375"/>
                      <a:gd name="connsiteY1" fmla="*/ 1929 h 11116"/>
                      <a:gd name="connsiteX2" fmla="*/ 10204 w 10375"/>
                      <a:gd name="connsiteY2" fmla="*/ 2454 h 11116"/>
                      <a:gd name="connsiteX3" fmla="*/ 10375 w 10375"/>
                      <a:gd name="connsiteY3" fmla="*/ 2754 h 11116"/>
                      <a:gd name="connsiteX4" fmla="*/ 10375 w 10375"/>
                      <a:gd name="connsiteY4" fmla="*/ 2979 h 11116"/>
                      <a:gd name="connsiteX5" fmla="*/ 10290 w 10375"/>
                      <a:gd name="connsiteY5" fmla="*/ 3804 h 11116"/>
                      <a:gd name="connsiteX6" fmla="*/ 8797 w 10375"/>
                      <a:gd name="connsiteY6" fmla="*/ 3129 h 11116"/>
                      <a:gd name="connsiteX7" fmla="*/ 8413 w 10375"/>
                      <a:gd name="connsiteY7" fmla="*/ 2754 h 11116"/>
                      <a:gd name="connsiteX8" fmla="*/ 7986 w 10375"/>
                      <a:gd name="connsiteY8" fmla="*/ 2154 h 11116"/>
                      <a:gd name="connsiteX9" fmla="*/ 7944 w 10375"/>
                      <a:gd name="connsiteY9" fmla="*/ 2079 h 11116"/>
                      <a:gd name="connsiteX10" fmla="*/ 8030 w 10375"/>
                      <a:gd name="connsiteY10" fmla="*/ 1704 h 11116"/>
                      <a:gd name="connsiteX11" fmla="*/ 8627 w 10375"/>
                      <a:gd name="connsiteY11" fmla="*/ 1329 h 11116"/>
                      <a:gd name="connsiteX12" fmla="*/ 8755 w 10375"/>
                      <a:gd name="connsiteY12" fmla="*/ 1104 h 11116"/>
                      <a:gd name="connsiteX13" fmla="*/ 8840 w 10375"/>
                      <a:gd name="connsiteY13" fmla="*/ 1254 h 11116"/>
                      <a:gd name="connsiteX14" fmla="*/ 9138 w 10375"/>
                      <a:gd name="connsiteY14" fmla="*/ 1704 h 11116"/>
                      <a:gd name="connsiteX15" fmla="*/ 9223 w 10375"/>
                      <a:gd name="connsiteY15" fmla="*/ 879 h 11116"/>
                      <a:gd name="connsiteX16" fmla="*/ 9692 w 10375"/>
                      <a:gd name="connsiteY16" fmla="*/ 879 h 11116"/>
                      <a:gd name="connsiteX17" fmla="*/ 9778 w 10375"/>
                      <a:gd name="connsiteY17" fmla="*/ 1029 h 11116"/>
                      <a:gd name="connsiteX18" fmla="*/ 9735 w 10375"/>
                      <a:gd name="connsiteY18" fmla="*/ 1479 h 11116"/>
                      <a:gd name="connsiteX19" fmla="*/ 9352 w 10375"/>
                      <a:gd name="connsiteY19" fmla="*/ 1854 h 11116"/>
                      <a:gd name="connsiteX20" fmla="*/ 9053 w 10375"/>
                      <a:gd name="connsiteY20" fmla="*/ 1704 h 11116"/>
                      <a:gd name="connsiteX21" fmla="*/ 7844 w 10375"/>
                      <a:gd name="connsiteY21" fmla="*/ 0 h 11116"/>
                      <a:gd name="connsiteX22" fmla="*/ 7176 w 10375"/>
                      <a:gd name="connsiteY22" fmla="*/ 5455 h 11116"/>
                      <a:gd name="connsiteX23" fmla="*/ 5855 w 10375"/>
                      <a:gd name="connsiteY23" fmla="*/ 7030 h 11116"/>
                      <a:gd name="connsiteX24" fmla="*/ 5684 w 10375"/>
                      <a:gd name="connsiteY24" fmla="*/ 7405 h 11116"/>
                      <a:gd name="connsiteX25" fmla="*/ 5514 w 10375"/>
                      <a:gd name="connsiteY25" fmla="*/ 7630 h 11116"/>
                      <a:gd name="connsiteX26" fmla="*/ 3808 w 10375"/>
                      <a:gd name="connsiteY26" fmla="*/ 8155 h 11116"/>
                      <a:gd name="connsiteX27" fmla="*/ 3466 w 10375"/>
                      <a:gd name="connsiteY27" fmla="*/ 8381 h 11116"/>
                      <a:gd name="connsiteX28" fmla="*/ 3509 w 10375"/>
                      <a:gd name="connsiteY28" fmla="*/ 8755 h 11116"/>
                      <a:gd name="connsiteX29" fmla="*/ 3381 w 10375"/>
                      <a:gd name="connsiteY29" fmla="*/ 10105 h 11116"/>
                      <a:gd name="connsiteX30" fmla="*/ 2613 w 10375"/>
                      <a:gd name="connsiteY30" fmla="*/ 10706 h 11116"/>
                      <a:gd name="connsiteX31" fmla="*/ 1738 w 10375"/>
                      <a:gd name="connsiteY31" fmla="*/ 11116 h 11116"/>
                      <a:gd name="connsiteX32" fmla="*/ 402 w 10375"/>
                      <a:gd name="connsiteY32" fmla="*/ 9878 h 11116"/>
                      <a:gd name="connsiteX33" fmla="*/ 0 w 10375"/>
                      <a:gd name="connsiteY33" fmla="*/ 8868 h 11116"/>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9053 w 10375"/>
                      <a:gd name="connsiteY20" fmla="*/ 3378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375" h="12790">
                        <a:moveTo>
                          <a:pt x="9460" y="3008"/>
                        </a:moveTo>
                        <a:cubicBezTo>
                          <a:pt x="9545" y="3008"/>
                          <a:pt x="9821" y="3603"/>
                          <a:pt x="9906" y="3603"/>
                        </a:cubicBezTo>
                        <a:cubicBezTo>
                          <a:pt x="9948" y="3828"/>
                          <a:pt x="10077" y="3979"/>
                          <a:pt x="10204" y="4128"/>
                        </a:cubicBezTo>
                        <a:cubicBezTo>
                          <a:pt x="10290" y="4203"/>
                          <a:pt x="10375" y="4353"/>
                          <a:pt x="10375" y="4428"/>
                        </a:cubicBezTo>
                        <a:lnTo>
                          <a:pt x="10375" y="4653"/>
                        </a:lnTo>
                        <a:cubicBezTo>
                          <a:pt x="10290" y="4954"/>
                          <a:pt x="10056" y="4572"/>
                          <a:pt x="10056" y="4871"/>
                        </a:cubicBezTo>
                        <a:cubicBezTo>
                          <a:pt x="9544" y="4647"/>
                          <a:pt x="9150" y="4463"/>
                          <a:pt x="8680" y="4237"/>
                        </a:cubicBezTo>
                        <a:cubicBezTo>
                          <a:pt x="8467" y="4162"/>
                          <a:pt x="8542" y="4728"/>
                          <a:pt x="8413" y="4428"/>
                        </a:cubicBezTo>
                        <a:cubicBezTo>
                          <a:pt x="8328" y="4203"/>
                          <a:pt x="8139" y="3867"/>
                          <a:pt x="8080" y="3707"/>
                        </a:cubicBezTo>
                        <a:cubicBezTo>
                          <a:pt x="8021" y="3547"/>
                          <a:pt x="8061" y="3545"/>
                          <a:pt x="8061" y="3470"/>
                        </a:cubicBezTo>
                        <a:cubicBezTo>
                          <a:pt x="7976" y="3395"/>
                          <a:pt x="7944" y="3453"/>
                          <a:pt x="8030" y="3378"/>
                        </a:cubicBezTo>
                        <a:cubicBezTo>
                          <a:pt x="8243" y="3228"/>
                          <a:pt x="8265" y="2893"/>
                          <a:pt x="8393" y="2518"/>
                        </a:cubicBezTo>
                        <a:cubicBezTo>
                          <a:pt x="8435" y="2443"/>
                          <a:pt x="8669" y="2854"/>
                          <a:pt x="8755" y="2778"/>
                        </a:cubicBezTo>
                        <a:cubicBezTo>
                          <a:pt x="8797" y="2778"/>
                          <a:pt x="8770" y="2490"/>
                          <a:pt x="8770" y="2564"/>
                        </a:cubicBezTo>
                        <a:cubicBezTo>
                          <a:pt x="8855" y="2714"/>
                          <a:pt x="8889" y="2743"/>
                          <a:pt x="8974" y="2893"/>
                        </a:cubicBezTo>
                        <a:cubicBezTo>
                          <a:pt x="8889" y="2668"/>
                          <a:pt x="8675" y="231"/>
                          <a:pt x="8802" y="6"/>
                        </a:cubicBezTo>
                        <a:cubicBezTo>
                          <a:pt x="8931" y="-144"/>
                          <a:pt x="9565" y="2328"/>
                          <a:pt x="9692" y="2553"/>
                        </a:cubicBezTo>
                        <a:cubicBezTo>
                          <a:pt x="9735" y="2553"/>
                          <a:pt x="9778" y="2628"/>
                          <a:pt x="9778" y="2703"/>
                        </a:cubicBezTo>
                        <a:cubicBezTo>
                          <a:pt x="9821" y="2854"/>
                          <a:pt x="9778" y="3003"/>
                          <a:pt x="9735" y="3153"/>
                        </a:cubicBezTo>
                        <a:cubicBezTo>
                          <a:pt x="9607" y="3303"/>
                          <a:pt x="9475" y="2921"/>
                          <a:pt x="9305" y="2921"/>
                        </a:cubicBezTo>
                        <a:cubicBezTo>
                          <a:pt x="9220" y="2846"/>
                          <a:pt x="8249" y="958"/>
                          <a:pt x="8164" y="1033"/>
                        </a:cubicBezTo>
                        <a:cubicBezTo>
                          <a:pt x="8122" y="1033"/>
                          <a:pt x="8333" y="906"/>
                          <a:pt x="8476" y="1634"/>
                        </a:cubicBezTo>
                        <a:cubicBezTo>
                          <a:pt x="7880" y="2909"/>
                          <a:pt x="7944" y="6229"/>
                          <a:pt x="7176" y="7129"/>
                        </a:cubicBezTo>
                        <a:cubicBezTo>
                          <a:pt x="6751" y="7579"/>
                          <a:pt x="6153" y="7878"/>
                          <a:pt x="5855" y="8704"/>
                        </a:cubicBezTo>
                        <a:cubicBezTo>
                          <a:pt x="5812" y="8854"/>
                          <a:pt x="5770" y="9004"/>
                          <a:pt x="5684" y="9079"/>
                        </a:cubicBezTo>
                        <a:cubicBezTo>
                          <a:pt x="5641" y="9154"/>
                          <a:pt x="5556" y="9229"/>
                          <a:pt x="5514" y="9304"/>
                        </a:cubicBezTo>
                        <a:cubicBezTo>
                          <a:pt x="5002" y="9754"/>
                          <a:pt x="4404" y="9904"/>
                          <a:pt x="3808" y="9829"/>
                        </a:cubicBezTo>
                        <a:cubicBezTo>
                          <a:pt x="3679" y="9754"/>
                          <a:pt x="3466" y="9829"/>
                          <a:pt x="3466" y="10055"/>
                        </a:cubicBezTo>
                        <a:cubicBezTo>
                          <a:pt x="3466" y="10204"/>
                          <a:pt x="3509" y="10279"/>
                          <a:pt x="3509" y="10429"/>
                        </a:cubicBezTo>
                        <a:cubicBezTo>
                          <a:pt x="3637" y="10879"/>
                          <a:pt x="3552" y="11404"/>
                          <a:pt x="3381" y="11779"/>
                        </a:cubicBezTo>
                        <a:cubicBezTo>
                          <a:pt x="3168" y="12155"/>
                          <a:pt x="2912" y="12380"/>
                          <a:pt x="2613" y="12380"/>
                        </a:cubicBezTo>
                        <a:cubicBezTo>
                          <a:pt x="2315" y="12455"/>
                          <a:pt x="1989" y="12703"/>
                          <a:pt x="1738" y="12790"/>
                        </a:cubicBezTo>
                        <a:cubicBezTo>
                          <a:pt x="1424" y="12632"/>
                          <a:pt x="692" y="11927"/>
                          <a:pt x="402" y="11552"/>
                        </a:cubicBezTo>
                        <a:cubicBezTo>
                          <a:pt x="112" y="11177"/>
                          <a:pt x="122" y="10690"/>
                          <a:pt x="0" y="1054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1" name="Freeform 55">
                    <a:extLst>
                      <a:ext uri="{FF2B5EF4-FFF2-40B4-BE49-F238E27FC236}">
                        <a16:creationId xmlns:a16="http://schemas.microsoft.com/office/drawing/2014/main" id="{008153C5-FBAA-4300-8538-E3E6AE97A269}"/>
                      </a:ext>
                    </a:extLst>
                  </p:cNvPr>
                  <p:cNvSpPr>
                    <a:spLocks/>
                  </p:cNvSpPr>
                  <p:nvPr/>
                </p:nvSpPr>
                <p:spPr bwMode="auto">
                  <a:xfrm>
                    <a:off x="10266245" y="3528746"/>
                    <a:ext cx="165616" cy="13128"/>
                  </a:xfrm>
                  <a:custGeom>
                    <a:avLst/>
                    <a:gdLst>
                      <a:gd name="T0" fmla="*/ 0 w 38"/>
                      <a:gd name="T1" fmla="*/ 0 h 3"/>
                      <a:gd name="T2" fmla="*/ 38 w 38"/>
                      <a:gd name="T3" fmla="*/ 3 h 3"/>
                    </a:gdLst>
                    <a:ahLst/>
                    <a:cxnLst>
                      <a:cxn ang="0">
                        <a:pos x="T0" y="T1"/>
                      </a:cxn>
                      <a:cxn ang="0">
                        <a:pos x="T2" y="T3"/>
                      </a:cxn>
                    </a:cxnLst>
                    <a:rect l="0" t="0" r="r" b="b"/>
                    <a:pathLst>
                      <a:path w="38" h="3">
                        <a:moveTo>
                          <a:pt x="0" y="0"/>
                        </a:moveTo>
                        <a:cubicBezTo>
                          <a:pt x="9" y="1"/>
                          <a:pt x="29" y="2"/>
                          <a:pt x="38" y="3"/>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2" name="Freeform 56">
                    <a:extLst>
                      <a:ext uri="{FF2B5EF4-FFF2-40B4-BE49-F238E27FC236}">
                        <a16:creationId xmlns:a16="http://schemas.microsoft.com/office/drawing/2014/main" id="{30122FB9-8D5F-4B0B-B80E-9D6BB06CE117}"/>
                      </a:ext>
                    </a:extLst>
                  </p:cNvPr>
                  <p:cNvSpPr>
                    <a:spLocks/>
                  </p:cNvSpPr>
                  <p:nvPr/>
                </p:nvSpPr>
                <p:spPr bwMode="auto">
                  <a:xfrm>
                    <a:off x="10261308" y="3535028"/>
                    <a:ext cx="433850" cy="935626"/>
                  </a:xfrm>
                  <a:custGeom>
                    <a:avLst/>
                    <a:gdLst>
                      <a:gd name="T0" fmla="*/ 2 w 85"/>
                      <a:gd name="T1" fmla="*/ 0 h 174"/>
                      <a:gd name="T2" fmla="*/ 6 w 85"/>
                      <a:gd name="T3" fmla="*/ 16 h 174"/>
                      <a:gd name="T4" fmla="*/ 8 w 85"/>
                      <a:gd name="T5" fmla="*/ 18 h 174"/>
                      <a:gd name="T6" fmla="*/ 8 w 85"/>
                      <a:gd name="T7" fmla="*/ 21 h 174"/>
                      <a:gd name="T8" fmla="*/ 7 w 85"/>
                      <a:gd name="T9" fmla="*/ 44 h 174"/>
                      <a:gd name="T10" fmla="*/ 8 w 85"/>
                      <a:gd name="T11" fmla="*/ 50 h 174"/>
                      <a:gd name="T12" fmla="*/ 12 w 85"/>
                      <a:gd name="T13" fmla="*/ 53 h 174"/>
                      <a:gd name="T14" fmla="*/ 12 w 85"/>
                      <a:gd name="T15" fmla="*/ 68 h 174"/>
                      <a:gd name="T16" fmla="*/ 17 w 85"/>
                      <a:gd name="T17" fmla="*/ 77 h 174"/>
                      <a:gd name="T18" fmla="*/ 19 w 85"/>
                      <a:gd name="T19" fmla="*/ 97 h 174"/>
                      <a:gd name="T20" fmla="*/ 23 w 85"/>
                      <a:gd name="T21" fmla="*/ 101 h 174"/>
                      <a:gd name="T22" fmla="*/ 25 w 85"/>
                      <a:gd name="T23" fmla="*/ 110 h 174"/>
                      <a:gd name="T24" fmla="*/ 33 w 85"/>
                      <a:gd name="T25" fmla="*/ 130 h 174"/>
                      <a:gd name="T26" fmla="*/ 34 w 85"/>
                      <a:gd name="T27" fmla="*/ 132 h 174"/>
                      <a:gd name="T28" fmla="*/ 39 w 85"/>
                      <a:gd name="T29" fmla="*/ 133 h 174"/>
                      <a:gd name="T30" fmla="*/ 47 w 85"/>
                      <a:gd name="T31" fmla="*/ 138 h 174"/>
                      <a:gd name="T32" fmla="*/ 49 w 85"/>
                      <a:gd name="T33" fmla="*/ 148 h 174"/>
                      <a:gd name="T34" fmla="*/ 50 w 85"/>
                      <a:gd name="T35" fmla="*/ 157 h 174"/>
                      <a:gd name="T36" fmla="*/ 64 w 85"/>
                      <a:gd name="T37" fmla="*/ 171 h 174"/>
                      <a:gd name="T38" fmla="*/ 85 w 85"/>
                      <a:gd name="T39" fmla="*/ 173 h 174"/>
                      <a:gd name="connsiteX0" fmla="*/ 52 w 9882"/>
                      <a:gd name="connsiteY0" fmla="*/ 0 h 10286"/>
                      <a:gd name="connsiteX1" fmla="*/ 588 w 9882"/>
                      <a:gd name="connsiteY1" fmla="*/ 1229 h 10286"/>
                      <a:gd name="connsiteX2" fmla="*/ 823 w 9882"/>
                      <a:gd name="connsiteY2" fmla="*/ 1343 h 10286"/>
                      <a:gd name="connsiteX3" fmla="*/ 823 w 9882"/>
                      <a:gd name="connsiteY3" fmla="*/ 1516 h 10286"/>
                      <a:gd name="connsiteX4" fmla="*/ 706 w 9882"/>
                      <a:gd name="connsiteY4" fmla="*/ 2838 h 10286"/>
                      <a:gd name="connsiteX5" fmla="*/ 823 w 9882"/>
                      <a:gd name="connsiteY5" fmla="*/ 3183 h 10286"/>
                      <a:gd name="connsiteX6" fmla="*/ 1294 w 9882"/>
                      <a:gd name="connsiteY6" fmla="*/ 3355 h 10286"/>
                      <a:gd name="connsiteX7" fmla="*/ 1294 w 9882"/>
                      <a:gd name="connsiteY7" fmla="*/ 4217 h 10286"/>
                      <a:gd name="connsiteX8" fmla="*/ 1882 w 9882"/>
                      <a:gd name="connsiteY8" fmla="*/ 4734 h 10286"/>
                      <a:gd name="connsiteX9" fmla="*/ 2117 w 9882"/>
                      <a:gd name="connsiteY9" fmla="*/ 5884 h 10286"/>
                      <a:gd name="connsiteX10" fmla="*/ 2588 w 9882"/>
                      <a:gd name="connsiteY10" fmla="*/ 6114 h 10286"/>
                      <a:gd name="connsiteX11" fmla="*/ 2823 w 9882"/>
                      <a:gd name="connsiteY11" fmla="*/ 6631 h 10286"/>
                      <a:gd name="connsiteX12" fmla="*/ 3764 w 9882"/>
                      <a:gd name="connsiteY12" fmla="*/ 7780 h 10286"/>
                      <a:gd name="connsiteX13" fmla="*/ 3882 w 9882"/>
                      <a:gd name="connsiteY13" fmla="*/ 7895 h 10286"/>
                      <a:gd name="connsiteX14" fmla="*/ 4470 w 9882"/>
                      <a:gd name="connsiteY14" fmla="*/ 7953 h 10286"/>
                      <a:gd name="connsiteX15" fmla="*/ 5411 w 9882"/>
                      <a:gd name="connsiteY15" fmla="*/ 8240 h 10286"/>
                      <a:gd name="connsiteX16" fmla="*/ 5647 w 9882"/>
                      <a:gd name="connsiteY16" fmla="*/ 8815 h 10286"/>
                      <a:gd name="connsiteX17" fmla="*/ 5764 w 9882"/>
                      <a:gd name="connsiteY17" fmla="*/ 9332 h 10286"/>
                      <a:gd name="connsiteX18" fmla="*/ 7411 w 9882"/>
                      <a:gd name="connsiteY18" fmla="*/ 10137 h 10286"/>
                      <a:gd name="connsiteX19" fmla="*/ 9882 w 9882"/>
                      <a:gd name="connsiteY19" fmla="*/ 10252 h 10286"/>
                      <a:gd name="connsiteX0" fmla="*/ 25 w 11020"/>
                      <a:gd name="connsiteY0" fmla="*/ 0 h 11801"/>
                      <a:gd name="connsiteX1" fmla="*/ 1615 w 11020"/>
                      <a:gd name="connsiteY1" fmla="*/ 2997 h 11801"/>
                      <a:gd name="connsiteX2" fmla="*/ 1853 w 11020"/>
                      <a:gd name="connsiteY2" fmla="*/ 3108 h 11801"/>
                      <a:gd name="connsiteX3" fmla="*/ 1853 w 11020"/>
                      <a:gd name="connsiteY3" fmla="*/ 3276 h 11801"/>
                      <a:gd name="connsiteX4" fmla="*/ 1734 w 11020"/>
                      <a:gd name="connsiteY4" fmla="*/ 4561 h 11801"/>
                      <a:gd name="connsiteX5" fmla="*/ 1853 w 11020"/>
                      <a:gd name="connsiteY5" fmla="*/ 4896 h 11801"/>
                      <a:gd name="connsiteX6" fmla="*/ 2329 w 11020"/>
                      <a:gd name="connsiteY6" fmla="*/ 5064 h 11801"/>
                      <a:gd name="connsiteX7" fmla="*/ 2329 w 11020"/>
                      <a:gd name="connsiteY7" fmla="*/ 5902 h 11801"/>
                      <a:gd name="connsiteX8" fmla="*/ 2924 w 11020"/>
                      <a:gd name="connsiteY8" fmla="*/ 6404 h 11801"/>
                      <a:gd name="connsiteX9" fmla="*/ 3162 w 11020"/>
                      <a:gd name="connsiteY9" fmla="*/ 7522 h 11801"/>
                      <a:gd name="connsiteX10" fmla="*/ 3639 w 11020"/>
                      <a:gd name="connsiteY10" fmla="*/ 7746 h 11801"/>
                      <a:gd name="connsiteX11" fmla="*/ 3877 w 11020"/>
                      <a:gd name="connsiteY11" fmla="*/ 8249 h 11801"/>
                      <a:gd name="connsiteX12" fmla="*/ 4829 w 11020"/>
                      <a:gd name="connsiteY12" fmla="*/ 9366 h 11801"/>
                      <a:gd name="connsiteX13" fmla="*/ 4948 w 11020"/>
                      <a:gd name="connsiteY13" fmla="*/ 9477 h 11801"/>
                      <a:gd name="connsiteX14" fmla="*/ 5543 w 11020"/>
                      <a:gd name="connsiteY14" fmla="*/ 9534 h 11801"/>
                      <a:gd name="connsiteX15" fmla="*/ 6496 w 11020"/>
                      <a:gd name="connsiteY15" fmla="*/ 9813 h 11801"/>
                      <a:gd name="connsiteX16" fmla="*/ 6734 w 11020"/>
                      <a:gd name="connsiteY16" fmla="*/ 10372 h 11801"/>
                      <a:gd name="connsiteX17" fmla="*/ 6853 w 11020"/>
                      <a:gd name="connsiteY17" fmla="*/ 10875 h 11801"/>
                      <a:gd name="connsiteX18" fmla="*/ 8519 w 11020"/>
                      <a:gd name="connsiteY18" fmla="*/ 11657 h 11801"/>
                      <a:gd name="connsiteX19" fmla="*/ 11020 w 11020"/>
                      <a:gd name="connsiteY19" fmla="*/ 11769 h 11801"/>
                      <a:gd name="connsiteX0" fmla="*/ 17 w 11929"/>
                      <a:gd name="connsiteY0" fmla="*/ 0 h 11801"/>
                      <a:gd name="connsiteX1" fmla="*/ 2524 w 11929"/>
                      <a:gd name="connsiteY1" fmla="*/ 2997 h 11801"/>
                      <a:gd name="connsiteX2" fmla="*/ 2762 w 11929"/>
                      <a:gd name="connsiteY2" fmla="*/ 3108 h 11801"/>
                      <a:gd name="connsiteX3" fmla="*/ 2762 w 11929"/>
                      <a:gd name="connsiteY3" fmla="*/ 3276 h 11801"/>
                      <a:gd name="connsiteX4" fmla="*/ 2643 w 11929"/>
                      <a:gd name="connsiteY4" fmla="*/ 4561 h 11801"/>
                      <a:gd name="connsiteX5" fmla="*/ 2762 w 11929"/>
                      <a:gd name="connsiteY5" fmla="*/ 4896 h 11801"/>
                      <a:gd name="connsiteX6" fmla="*/ 3238 w 11929"/>
                      <a:gd name="connsiteY6" fmla="*/ 5064 h 11801"/>
                      <a:gd name="connsiteX7" fmla="*/ 3238 w 11929"/>
                      <a:gd name="connsiteY7" fmla="*/ 5902 h 11801"/>
                      <a:gd name="connsiteX8" fmla="*/ 3833 w 11929"/>
                      <a:gd name="connsiteY8" fmla="*/ 6404 h 11801"/>
                      <a:gd name="connsiteX9" fmla="*/ 4071 w 11929"/>
                      <a:gd name="connsiteY9" fmla="*/ 7522 h 11801"/>
                      <a:gd name="connsiteX10" fmla="*/ 4548 w 11929"/>
                      <a:gd name="connsiteY10" fmla="*/ 7746 h 11801"/>
                      <a:gd name="connsiteX11" fmla="*/ 4786 w 11929"/>
                      <a:gd name="connsiteY11" fmla="*/ 8249 h 11801"/>
                      <a:gd name="connsiteX12" fmla="*/ 5738 w 11929"/>
                      <a:gd name="connsiteY12" fmla="*/ 9366 h 11801"/>
                      <a:gd name="connsiteX13" fmla="*/ 5857 w 11929"/>
                      <a:gd name="connsiteY13" fmla="*/ 9477 h 11801"/>
                      <a:gd name="connsiteX14" fmla="*/ 6452 w 11929"/>
                      <a:gd name="connsiteY14" fmla="*/ 9534 h 11801"/>
                      <a:gd name="connsiteX15" fmla="*/ 7405 w 11929"/>
                      <a:gd name="connsiteY15" fmla="*/ 9813 h 11801"/>
                      <a:gd name="connsiteX16" fmla="*/ 7643 w 11929"/>
                      <a:gd name="connsiteY16" fmla="*/ 10372 h 11801"/>
                      <a:gd name="connsiteX17" fmla="*/ 7762 w 11929"/>
                      <a:gd name="connsiteY17" fmla="*/ 10875 h 11801"/>
                      <a:gd name="connsiteX18" fmla="*/ 9428 w 11929"/>
                      <a:gd name="connsiteY18" fmla="*/ 11657 h 11801"/>
                      <a:gd name="connsiteX19" fmla="*/ 11929 w 11929"/>
                      <a:gd name="connsiteY19" fmla="*/ 11769 h 1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29" h="11801">
                        <a:moveTo>
                          <a:pt x="17" y="0"/>
                        </a:moveTo>
                        <a:cubicBezTo>
                          <a:pt x="-221" y="335"/>
                          <a:pt x="2067" y="2479"/>
                          <a:pt x="2524" y="2997"/>
                        </a:cubicBezTo>
                        <a:cubicBezTo>
                          <a:pt x="2982" y="3515"/>
                          <a:pt x="2643" y="3052"/>
                          <a:pt x="2762" y="3108"/>
                        </a:cubicBezTo>
                        <a:lnTo>
                          <a:pt x="2762" y="3276"/>
                        </a:lnTo>
                        <a:cubicBezTo>
                          <a:pt x="2762" y="3723"/>
                          <a:pt x="2762" y="4169"/>
                          <a:pt x="2643" y="4561"/>
                        </a:cubicBezTo>
                        <a:cubicBezTo>
                          <a:pt x="2643" y="4673"/>
                          <a:pt x="2643" y="4785"/>
                          <a:pt x="2762" y="4896"/>
                        </a:cubicBezTo>
                        <a:cubicBezTo>
                          <a:pt x="2881" y="4952"/>
                          <a:pt x="3119" y="5008"/>
                          <a:pt x="3238" y="5064"/>
                        </a:cubicBezTo>
                        <a:cubicBezTo>
                          <a:pt x="3476" y="5343"/>
                          <a:pt x="3119" y="5623"/>
                          <a:pt x="3238" y="5902"/>
                        </a:cubicBezTo>
                        <a:cubicBezTo>
                          <a:pt x="3357" y="6069"/>
                          <a:pt x="3714" y="6237"/>
                          <a:pt x="3833" y="6404"/>
                        </a:cubicBezTo>
                        <a:cubicBezTo>
                          <a:pt x="4191" y="6740"/>
                          <a:pt x="3714" y="7187"/>
                          <a:pt x="4071" y="7522"/>
                        </a:cubicBezTo>
                        <a:cubicBezTo>
                          <a:pt x="4191" y="7578"/>
                          <a:pt x="4428" y="7634"/>
                          <a:pt x="4548" y="7746"/>
                        </a:cubicBezTo>
                        <a:cubicBezTo>
                          <a:pt x="4786" y="7913"/>
                          <a:pt x="4786" y="8080"/>
                          <a:pt x="4786" y="8249"/>
                        </a:cubicBezTo>
                        <a:cubicBezTo>
                          <a:pt x="5024" y="8639"/>
                          <a:pt x="5381" y="9030"/>
                          <a:pt x="5738" y="9366"/>
                        </a:cubicBezTo>
                        <a:cubicBezTo>
                          <a:pt x="5738" y="9422"/>
                          <a:pt x="5738" y="9477"/>
                          <a:pt x="5857" y="9477"/>
                        </a:cubicBezTo>
                        <a:cubicBezTo>
                          <a:pt x="6095" y="9534"/>
                          <a:pt x="6334" y="9534"/>
                          <a:pt x="6452" y="9534"/>
                        </a:cubicBezTo>
                        <a:cubicBezTo>
                          <a:pt x="6929" y="9534"/>
                          <a:pt x="7167" y="9646"/>
                          <a:pt x="7405" y="9813"/>
                        </a:cubicBezTo>
                        <a:cubicBezTo>
                          <a:pt x="7524" y="9980"/>
                          <a:pt x="7524" y="10204"/>
                          <a:pt x="7643" y="10372"/>
                        </a:cubicBezTo>
                        <a:cubicBezTo>
                          <a:pt x="7643" y="10539"/>
                          <a:pt x="7643" y="10707"/>
                          <a:pt x="7762" y="10875"/>
                        </a:cubicBezTo>
                        <a:cubicBezTo>
                          <a:pt x="8001" y="11210"/>
                          <a:pt x="8715" y="11545"/>
                          <a:pt x="9428" y="11657"/>
                        </a:cubicBezTo>
                        <a:cubicBezTo>
                          <a:pt x="10262" y="11824"/>
                          <a:pt x="11095" y="11824"/>
                          <a:pt x="11929" y="1176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3" name="Freeform 57">
                    <a:extLst>
                      <a:ext uri="{FF2B5EF4-FFF2-40B4-BE49-F238E27FC236}">
                        <a16:creationId xmlns:a16="http://schemas.microsoft.com/office/drawing/2014/main" id="{E17EF765-DBFB-42FE-ACE4-5596A794A423}"/>
                      </a:ext>
                    </a:extLst>
                  </p:cNvPr>
                  <p:cNvSpPr>
                    <a:spLocks/>
                  </p:cNvSpPr>
                  <p:nvPr/>
                </p:nvSpPr>
                <p:spPr bwMode="auto">
                  <a:xfrm>
                    <a:off x="9789790" y="4202450"/>
                    <a:ext cx="888807" cy="234426"/>
                  </a:xfrm>
                  <a:custGeom>
                    <a:avLst/>
                    <a:gdLst>
                      <a:gd name="T0" fmla="*/ 0 w 205"/>
                      <a:gd name="T1" fmla="*/ 0 h 53"/>
                      <a:gd name="T2" fmla="*/ 19 w 205"/>
                      <a:gd name="T3" fmla="*/ 4 h 53"/>
                      <a:gd name="T4" fmla="*/ 39 w 205"/>
                      <a:gd name="T5" fmla="*/ 10 h 53"/>
                      <a:gd name="T6" fmla="*/ 53 w 205"/>
                      <a:gd name="T7" fmla="*/ 11 h 53"/>
                      <a:gd name="T8" fmla="*/ 75 w 205"/>
                      <a:gd name="T9" fmla="*/ 18 h 53"/>
                      <a:gd name="T10" fmla="*/ 127 w 205"/>
                      <a:gd name="T11" fmla="*/ 38 h 53"/>
                      <a:gd name="T12" fmla="*/ 170 w 205"/>
                      <a:gd name="T13" fmla="*/ 47 h 53"/>
                      <a:gd name="T14" fmla="*/ 178 w 205"/>
                      <a:gd name="T15" fmla="*/ 47 h 53"/>
                      <a:gd name="T16" fmla="*/ 205 w 205"/>
                      <a:gd name="T1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53">
                        <a:moveTo>
                          <a:pt x="0" y="0"/>
                        </a:moveTo>
                        <a:cubicBezTo>
                          <a:pt x="6" y="3"/>
                          <a:pt x="13" y="3"/>
                          <a:pt x="19" y="4"/>
                        </a:cubicBezTo>
                        <a:cubicBezTo>
                          <a:pt x="26" y="5"/>
                          <a:pt x="32" y="9"/>
                          <a:pt x="39" y="10"/>
                        </a:cubicBezTo>
                        <a:cubicBezTo>
                          <a:pt x="44" y="11"/>
                          <a:pt x="48" y="11"/>
                          <a:pt x="53" y="11"/>
                        </a:cubicBezTo>
                        <a:cubicBezTo>
                          <a:pt x="61" y="12"/>
                          <a:pt x="68" y="15"/>
                          <a:pt x="75" y="18"/>
                        </a:cubicBezTo>
                        <a:cubicBezTo>
                          <a:pt x="93" y="25"/>
                          <a:pt x="110" y="31"/>
                          <a:pt x="127" y="38"/>
                        </a:cubicBezTo>
                        <a:cubicBezTo>
                          <a:pt x="141" y="43"/>
                          <a:pt x="155" y="49"/>
                          <a:pt x="170" y="47"/>
                        </a:cubicBezTo>
                        <a:cubicBezTo>
                          <a:pt x="173" y="47"/>
                          <a:pt x="175" y="47"/>
                          <a:pt x="178" y="47"/>
                        </a:cubicBezTo>
                        <a:cubicBezTo>
                          <a:pt x="187" y="47"/>
                          <a:pt x="197" y="53"/>
                          <a:pt x="205" y="5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4" name="Freeform 58">
                    <a:extLst>
                      <a:ext uri="{FF2B5EF4-FFF2-40B4-BE49-F238E27FC236}">
                        <a16:creationId xmlns:a16="http://schemas.microsoft.com/office/drawing/2014/main" id="{D3EF8ABB-5D47-4BD7-A4AF-CD1F2A84C3DC}"/>
                      </a:ext>
                    </a:extLst>
                  </p:cNvPr>
                  <p:cNvSpPr>
                    <a:spLocks/>
                  </p:cNvSpPr>
                  <p:nvPr/>
                </p:nvSpPr>
                <p:spPr bwMode="auto">
                  <a:xfrm>
                    <a:off x="9790068" y="4132064"/>
                    <a:ext cx="33123" cy="256931"/>
                  </a:xfrm>
                  <a:custGeom>
                    <a:avLst/>
                    <a:gdLst>
                      <a:gd name="T0" fmla="*/ 5 w 8"/>
                      <a:gd name="T1" fmla="*/ 0 h 58"/>
                      <a:gd name="T2" fmla="*/ 8 w 8"/>
                      <a:gd name="T3" fmla="*/ 30 h 58"/>
                      <a:gd name="T4" fmla="*/ 0 w 8"/>
                      <a:gd name="T5" fmla="*/ 58 h 58"/>
                    </a:gdLst>
                    <a:ahLst/>
                    <a:cxnLst>
                      <a:cxn ang="0">
                        <a:pos x="T0" y="T1"/>
                      </a:cxn>
                      <a:cxn ang="0">
                        <a:pos x="T2" y="T3"/>
                      </a:cxn>
                      <a:cxn ang="0">
                        <a:pos x="T4" y="T5"/>
                      </a:cxn>
                    </a:cxnLst>
                    <a:rect l="0" t="0" r="r" b="b"/>
                    <a:pathLst>
                      <a:path w="8" h="58">
                        <a:moveTo>
                          <a:pt x="5" y="0"/>
                        </a:moveTo>
                        <a:cubicBezTo>
                          <a:pt x="4" y="10"/>
                          <a:pt x="8" y="20"/>
                          <a:pt x="8" y="30"/>
                        </a:cubicBezTo>
                        <a:cubicBezTo>
                          <a:pt x="8" y="40"/>
                          <a:pt x="5" y="50"/>
                          <a:pt x="0" y="5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5" name="Freeform 59">
                    <a:extLst>
                      <a:ext uri="{FF2B5EF4-FFF2-40B4-BE49-F238E27FC236}">
                        <a16:creationId xmlns:a16="http://schemas.microsoft.com/office/drawing/2014/main" id="{FBBDD547-7319-413A-B1E5-C5F2C04FEF19}"/>
                      </a:ext>
                    </a:extLst>
                  </p:cNvPr>
                  <p:cNvSpPr>
                    <a:spLocks/>
                  </p:cNvSpPr>
                  <p:nvPr/>
                </p:nvSpPr>
                <p:spPr bwMode="auto">
                  <a:xfrm>
                    <a:off x="9207500" y="4290608"/>
                    <a:ext cx="1346404" cy="1757241"/>
                  </a:xfrm>
                  <a:custGeom>
                    <a:avLst/>
                    <a:gdLst>
                      <a:gd name="T0" fmla="*/ 131 w 327"/>
                      <a:gd name="T1" fmla="*/ 0 h 377"/>
                      <a:gd name="T2" fmla="*/ 105 w 327"/>
                      <a:gd name="T3" fmla="*/ 7 h 377"/>
                      <a:gd name="T4" fmla="*/ 83 w 327"/>
                      <a:gd name="T5" fmla="*/ 17 h 377"/>
                      <a:gd name="T6" fmla="*/ 74 w 327"/>
                      <a:gd name="T7" fmla="*/ 22 h 377"/>
                      <a:gd name="T8" fmla="*/ 61 w 327"/>
                      <a:gd name="T9" fmla="*/ 40 h 377"/>
                      <a:gd name="T10" fmla="*/ 56 w 327"/>
                      <a:gd name="T11" fmla="*/ 44 h 377"/>
                      <a:gd name="T12" fmla="*/ 52 w 327"/>
                      <a:gd name="T13" fmla="*/ 55 h 377"/>
                      <a:gd name="T14" fmla="*/ 37 w 327"/>
                      <a:gd name="T15" fmla="*/ 64 h 377"/>
                      <a:gd name="T16" fmla="*/ 13 w 327"/>
                      <a:gd name="T17" fmla="*/ 82 h 377"/>
                      <a:gd name="T18" fmla="*/ 6 w 327"/>
                      <a:gd name="T19" fmla="*/ 85 h 377"/>
                      <a:gd name="T20" fmla="*/ 0 w 327"/>
                      <a:gd name="T21" fmla="*/ 103 h 377"/>
                      <a:gd name="T22" fmla="*/ 5 w 327"/>
                      <a:gd name="T23" fmla="*/ 105 h 377"/>
                      <a:gd name="T24" fmla="*/ 22 w 327"/>
                      <a:gd name="T25" fmla="*/ 117 h 377"/>
                      <a:gd name="T26" fmla="*/ 26 w 327"/>
                      <a:gd name="T27" fmla="*/ 139 h 377"/>
                      <a:gd name="T28" fmla="*/ 25 w 327"/>
                      <a:gd name="T29" fmla="*/ 152 h 377"/>
                      <a:gd name="T30" fmla="*/ 23 w 327"/>
                      <a:gd name="T31" fmla="*/ 154 h 377"/>
                      <a:gd name="T32" fmla="*/ 21 w 327"/>
                      <a:gd name="T33" fmla="*/ 151 h 377"/>
                      <a:gd name="T34" fmla="*/ 15 w 327"/>
                      <a:gd name="T35" fmla="*/ 151 h 377"/>
                      <a:gd name="T36" fmla="*/ 13 w 327"/>
                      <a:gd name="T37" fmla="*/ 157 h 377"/>
                      <a:gd name="T38" fmla="*/ 11 w 327"/>
                      <a:gd name="T39" fmla="*/ 160 h 377"/>
                      <a:gd name="T40" fmla="*/ 10 w 327"/>
                      <a:gd name="T41" fmla="*/ 164 h 377"/>
                      <a:gd name="T42" fmla="*/ 10 w 327"/>
                      <a:gd name="T43" fmla="*/ 177 h 377"/>
                      <a:gd name="T44" fmla="*/ 11 w 327"/>
                      <a:gd name="T45" fmla="*/ 185 h 377"/>
                      <a:gd name="T46" fmla="*/ 14 w 327"/>
                      <a:gd name="T47" fmla="*/ 192 h 377"/>
                      <a:gd name="T48" fmla="*/ 16 w 327"/>
                      <a:gd name="T49" fmla="*/ 213 h 377"/>
                      <a:gd name="T50" fmla="*/ 26 w 327"/>
                      <a:gd name="T51" fmla="*/ 245 h 377"/>
                      <a:gd name="T52" fmla="*/ 45 w 327"/>
                      <a:gd name="T53" fmla="*/ 309 h 377"/>
                      <a:gd name="T54" fmla="*/ 51 w 327"/>
                      <a:gd name="T55" fmla="*/ 321 h 377"/>
                      <a:gd name="T56" fmla="*/ 60 w 327"/>
                      <a:gd name="T57" fmla="*/ 332 h 377"/>
                      <a:gd name="T58" fmla="*/ 68 w 327"/>
                      <a:gd name="T59" fmla="*/ 344 h 377"/>
                      <a:gd name="T60" fmla="*/ 84 w 327"/>
                      <a:gd name="T61" fmla="*/ 356 h 377"/>
                      <a:gd name="T62" fmla="*/ 106 w 327"/>
                      <a:gd name="T63" fmla="*/ 361 h 377"/>
                      <a:gd name="T64" fmla="*/ 180 w 327"/>
                      <a:gd name="T65" fmla="*/ 350 h 377"/>
                      <a:gd name="T66" fmla="*/ 196 w 327"/>
                      <a:gd name="T67" fmla="*/ 346 h 377"/>
                      <a:gd name="T68" fmla="*/ 216 w 327"/>
                      <a:gd name="T69" fmla="*/ 346 h 377"/>
                      <a:gd name="T70" fmla="*/ 242 w 327"/>
                      <a:gd name="T71" fmla="*/ 348 h 377"/>
                      <a:gd name="T72" fmla="*/ 258 w 327"/>
                      <a:gd name="T73" fmla="*/ 350 h 377"/>
                      <a:gd name="T74" fmla="*/ 272 w 327"/>
                      <a:gd name="T75" fmla="*/ 361 h 377"/>
                      <a:gd name="T76" fmla="*/ 327 w 327"/>
                      <a:gd name="T77" fmla="*/ 377 h 377"/>
                      <a:gd name="connsiteX0" fmla="*/ 3268 w 10000"/>
                      <a:gd name="connsiteY0" fmla="*/ 0 h 10528"/>
                      <a:gd name="connsiteX1" fmla="*/ 3211 w 10000"/>
                      <a:gd name="connsiteY1" fmla="*/ 714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 name="connsiteX0" fmla="*/ 3268 w 10000"/>
                      <a:gd name="connsiteY0" fmla="*/ 0 h 10528"/>
                      <a:gd name="connsiteX1" fmla="*/ 3060 w 10000"/>
                      <a:gd name="connsiteY1" fmla="*/ 586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0" h="10528">
                        <a:moveTo>
                          <a:pt x="3268" y="0"/>
                        </a:moveTo>
                        <a:cubicBezTo>
                          <a:pt x="2993" y="0"/>
                          <a:pt x="3335" y="506"/>
                          <a:pt x="3060" y="586"/>
                        </a:cubicBezTo>
                        <a:cubicBezTo>
                          <a:pt x="2846" y="692"/>
                          <a:pt x="2752" y="899"/>
                          <a:pt x="2538" y="979"/>
                        </a:cubicBezTo>
                        <a:cubicBezTo>
                          <a:pt x="2446" y="1032"/>
                          <a:pt x="2355" y="1059"/>
                          <a:pt x="2263" y="1112"/>
                        </a:cubicBezTo>
                        <a:cubicBezTo>
                          <a:pt x="2080" y="1244"/>
                          <a:pt x="2018" y="1456"/>
                          <a:pt x="1865" y="1589"/>
                        </a:cubicBezTo>
                        <a:cubicBezTo>
                          <a:pt x="1804" y="1642"/>
                          <a:pt x="1743" y="1669"/>
                          <a:pt x="1713" y="1695"/>
                        </a:cubicBezTo>
                        <a:cubicBezTo>
                          <a:pt x="1651" y="1775"/>
                          <a:pt x="1651" y="1881"/>
                          <a:pt x="1590" y="1987"/>
                        </a:cubicBezTo>
                        <a:cubicBezTo>
                          <a:pt x="1498" y="2120"/>
                          <a:pt x="1284" y="2146"/>
                          <a:pt x="1131" y="2226"/>
                        </a:cubicBezTo>
                        <a:cubicBezTo>
                          <a:pt x="856" y="2332"/>
                          <a:pt x="673" y="2597"/>
                          <a:pt x="398" y="2703"/>
                        </a:cubicBezTo>
                        <a:cubicBezTo>
                          <a:pt x="306" y="2730"/>
                          <a:pt x="245" y="2730"/>
                          <a:pt x="183" y="2783"/>
                        </a:cubicBezTo>
                        <a:cubicBezTo>
                          <a:pt x="31" y="2915"/>
                          <a:pt x="122" y="3127"/>
                          <a:pt x="0" y="3260"/>
                        </a:cubicBezTo>
                        <a:cubicBezTo>
                          <a:pt x="31" y="3313"/>
                          <a:pt x="92" y="3313"/>
                          <a:pt x="153" y="3313"/>
                        </a:cubicBezTo>
                        <a:cubicBezTo>
                          <a:pt x="398" y="3313"/>
                          <a:pt x="581" y="3446"/>
                          <a:pt x="673" y="3631"/>
                        </a:cubicBezTo>
                        <a:cubicBezTo>
                          <a:pt x="765" y="3817"/>
                          <a:pt x="795" y="4029"/>
                          <a:pt x="795" y="4215"/>
                        </a:cubicBezTo>
                        <a:cubicBezTo>
                          <a:pt x="795" y="4321"/>
                          <a:pt x="795" y="4427"/>
                          <a:pt x="765" y="4560"/>
                        </a:cubicBezTo>
                        <a:cubicBezTo>
                          <a:pt x="765" y="4560"/>
                          <a:pt x="734" y="4613"/>
                          <a:pt x="703" y="4613"/>
                        </a:cubicBezTo>
                        <a:cubicBezTo>
                          <a:pt x="673" y="4613"/>
                          <a:pt x="673" y="4560"/>
                          <a:pt x="642" y="4533"/>
                        </a:cubicBezTo>
                        <a:cubicBezTo>
                          <a:pt x="612" y="4480"/>
                          <a:pt x="489" y="4480"/>
                          <a:pt x="459" y="4533"/>
                        </a:cubicBezTo>
                        <a:cubicBezTo>
                          <a:pt x="428" y="4586"/>
                          <a:pt x="428" y="4639"/>
                          <a:pt x="398" y="4692"/>
                        </a:cubicBezTo>
                        <a:cubicBezTo>
                          <a:pt x="398" y="4719"/>
                          <a:pt x="336" y="4746"/>
                          <a:pt x="336" y="4772"/>
                        </a:cubicBezTo>
                        <a:cubicBezTo>
                          <a:pt x="306" y="4799"/>
                          <a:pt x="306" y="4852"/>
                          <a:pt x="306" y="4878"/>
                        </a:cubicBezTo>
                        <a:lnTo>
                          <a:pt x="306" y="5223"/>
                        </a:lnTo>
                        <a:cubicBezTo>
                          <a:pt x="306" y="5276"/>
                          <a:pt x="306" y="5356"/>
                          <a:pt x="336" y="5435"/>
                        </a:cubicBezTo>
                        <a:cubicBezTo>
                          <a:pt x="367" y="5488"/>
                          <a:pt x="398" y="5568"/>
                          <a:pt x="428" y="5621"/>
                        </a:cubicBezTo>
                        <a:cubicBezTo>
                          <a:pt x="489" y="5807"/>
                          <a:pt x="489" y="5992"/>
                          <a:pt x="489" y="6178"/>
                        </a:cubicBezTo>
                        <a:cubicBezTo>
                          <a:pt x="520" y="6470"/>
                          <a:pt x="642" y="6761"/>
                          <a:pt x="795" y="7027"/>
                        </a:cubicBezTo>
                        <a:cubicBezTo>
                          <a:pt x="1070" y="7557"/>
                          <a:pt x="1162" y="8167"/>
                          <a:pt x="1376" y="8724"/>
                        </a:cubicBezTo>
                        <a:cubicBezTo>
                          <a:pt x="1407" y="8830"/>
                          <a:pt x="1468" y="8963"/>
                          <a:pt x="1560" y="9043"/>
                        </a:cubicBezTo>
                        <a:cubicBezTo>
                          <a:pt x="1651" y="9149"/>
                          <a:pt x="1774" y="9228"/>
                          <a:pt x="1835" y="9334"/>
                        </a:cubicBezTo>
                        <a:cubicBezTo>
                          <a:pt x="1896" y="9414"/>
                          <a:pt x="2049" y="9600"/>
                          <a:pt x="2080" y="9653"/>
                        </a:cubicBezTo>
                        <a:cubicBezTo>
                          <a:pt x="2202" y="9838"/>
                          <a:pt x="2324" y="9891"/>
                          <a:pt x="2569" y="9971"/>
                        </a:cubicBezTo>
                        <a:cubicBezTo>
                          <a:pt x="2844" y="10051"/>
                          <a:pt x="2966" y="10130"/>
                          <a:pt x="3242" y="10104"/>
                        </a:cubicBezTo>
                        <a:cubicBezTo>
                          <a:pt x="3945" y="9944"/>
                          <a:pt x="4771" y="9971"/>
                          <a:pt x="5505" y="9812"/>
                        </a:cubicBezTo>
                        <a:cubicBezTo>
                          <a:pt x="5657" y="9759"/>
                          <a:pt x="5810" y="9732"/>
                          <a:pt x="5994" y="9706"/>
                        </a:cubicBezTo>
                        <a:cubicBezTo>
                          <a:pt x="6177" y="9679"/>
                          <a:pt x="6391" y="9706"/>
                          <a:pt x="6606" y="9706"/>
                        </a:cubicBezTo>
                        <a:cubicBezTo>
                          <a:pt x="6881" y="9732"/>
                          <a:pt x="7125" y="9732"/>
                          <a:pt x="7401" y="9759"/>
                        </a:cubicBezTo>
                        <a:cubicBezTo>
                          <a:pt x="7523" y="9759"/>
                          <a:pt x="7768" y="9785"/>
                          <a:pt x="7890" y="9812"/>
                        </a:cubicBezTo>
                        <a:cubicBezTo>
                          <a:pt x="7982" y="9838"/>
                          <a:pt x="8226" y="10051"/>
                          <a:pt x="8318" y="10104"/>
                        </a:cubicBezTo>
                        <a:cubicBezTo>
                          <a:pt x="8960" y="10395"/>
                          <a:pt x="9297" y="10448"/>
                          <a:pt x="10000" y="1052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6" name="Freeform 60">
                    <a:extLst>
                      <a:ext uri="{FF2B5EF4-FFF2-40B4-BE49-F238E27FC236}">
                        <a16:creationId xmlns:a16="http://schemas.microsoft.com/office/drawing/2014/main" id="{075C8633-B8FA-4A28-B437-BAE3EF108EF5}"/>
                      </a:ext>
                    </a:extLst>
                  </p:cNvPr>
                  <p:cNvSpPr>
                    <a:spLocks/>
                  </p:cNvSpPr>
                  <p:nvPr/>
                </p:nvSpPr>
                <p:spPr bwMode="auto">
                  <a:xfrm>
                    <a:off x="10504581" y="5752867"/>
                    <a:ext cx="198739" cy="279436"/>
                  </a:xfrm>
                  <a:custGeom>
                    <a:avLst/>
                    <a:gdLst>
                      <a:gd name="T0" fmla="*/ 3 w 46"/>
                      <a:gd name="T1" fmla="*/ 48 h 63"/>
                      <a:gd name="T2" fmla="*/ 5 w 46"/>
                      <a:gd name="T3" fmla="*/ 40 h 63"/>
                      <a:gd name="T4" fmla="*/ 12 w 46"/>
                      <a:gd name="T5" fmla="*/ 39 h 63"/>
                      <a:gd name="T6" fmla="*/ 13 w 46"/>
                      <a:gd name="T7" fmla="*/ 36 h 63"/>
                      <a:gd name="T8" fmla="*/ 19 w 46"/>
                      <a:gd name="T9" fmla="*/ 11 h 63"/>
                      <a:gd name="T10" fmla="*/ 21 w 46"/>
                      <a:gd name="T11" fmla="*/ 9 h 63"/>
                      <a:gd name="T12" fmla="*/ 24 w 46"/>
                      <a:gd name="T13" fmla="*/ 9 h 63"/>
                      <a:gd name="T14" fmla="*/ 29 w 46"/>
                      <a:gd name="T15" fmla="*/ 3 h 63"/>
                      <a:gd name="T16" fmla="*/ 35 w 46"/>
                      <a:gd name="T17" fmla="*/ 0 h 63"/>
                      <a:gd name="T18" fmla="*/ 43 w 46"/>
                      <a:gd name="T19" fmla="*/ 1 h 63"/>
                      <a:gd name="T20" fmla="*/ 45 w 46"/>
                      <a:gd name="T21" fmla="*/ 8 h 63"/>
                      <a:gd name="T22" fmla="*/ 42 w 46"/>
                      <a:gd name="T23" fmla="*/ 12 h 63"/>
                      <a:gd name="T24" fmla="*/ 41 w 46"/>
                      <a:gd name="T25" fmla="*/ 27 h 63"/>
                      <a:gd name="T26" fmla="*/ 36 w 46"/>
                      <a:gd name="T27" fmla="*/ 40 h 63"/>
                      <a:gd name="T28" fmla="*/ 29 w 46"/>
                      <a:gd name="T29" fmla="*/ 49 h 63"/>
                      <a:gd name="T30" fmla="*/ 26 w 46"/>
                      <a:gd name="T31" fmla="*/ 56 h 63"/>
                      <a:gd name="T32" fmla="*/ 11 w 46"/>
                      <a:gd name="T33" fmla="*/ 61 h 63"/>
                      <a:gd name="T34" fmla="*/ 1 w 46"/>
                      <a:gd name="T35" fmla="*/ 57 h 63"/>
                      <a:gd name="T36" fmla="*/ 3 w 46"/>
                      <a:gd name="T37"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63">
                        <a:moveTo>
                          <a:pt x="3" y="48"/>
                        </a:moveTo>
                        <a:cubicBezTo>
                          <a:pt x="6" y="46"/>
                          <a:pt x="3" y="42"/>
                          <a:pt x="5" y="40"/>
                        </a:cubicBezTo>
                        <a:cubicBezTo>
                          <a:pt x="7" y="38"/>
                          <a:pt x="11" y="41"/>
                          <a:pt x="12" y="39"/>
                        </a:cubicBezTo>
                        <a:cubicBezTo>
                          <a:pt x="13" y="38"/>
                          <a:pt x="13" y="37"/>
                          <a:pt x="13" y="36"/>
                        </a:cubicBezTo>
                        <a:cubicBezTo>
                          <a:pt x="14" y="28"/>
                          <a:pt x="16" y="19"/>
                          <a:pt x="19" y="11"/>
                        </a:cubicBezTo>
                        <a:cubicBezTo>
                          <a:pt x="20" y="10"/>
                          <a:pt x="20" y="9"/>
                          <a:pt x="21" y="9"/>
                        </a:cubicBezTo>
                        <a:cubicBezTo>
                          <a:pt x="22" y="8"/>
                          <a:pt x="23" y="9"/>
                          <a:pt x="24" y="9"/>
                        </a:cubicBezTo>
                        <a:cubicBezTo>
                          <a:pt x="27" y="8"/>
                          <a:pt x="27" y="5"/>
                          <a:pt x="29" y="3"/>
                        </a:cubicBezTo>
                        <a:cubicBezTo>
                          <a:pt x="31" y="1"/>
                          <a:pt x="33" y="1"/>
                          <a:pt x="35" y="0"/>
                        </a:cubicBezTo>
                        <a:cubicBezTo>
                          <a:pt x="38" y="0"/>
                          <a:pt x="41" y="0"/>
                          <a:pt x="43" y="1"/>
                        </a:cubicBezTo>
                        <a:cubicBezTo>
                          <a:pt x="45" y="3"/>
                          <a:pt x="46" y="5"/>
                          <a:pt x="45" y="8"/>
                        </a:cubicBezTo>
                        <a:cubicBezTo>
                          <a:pt x="45" y="10"/>
                          <a:pt x="43" y="11"/>
                          <a:pt x="42" y="12"/>
                        </a:cubicBezTo>
                        <a:cubicBezTo>
                          <a:pt x="39" y="16"/>
                          <a:pt x="41" y="22"/>
                          <a:pt x="41" y="27"/>
                        </a:cubicBezTo>
                        <a:cubicBezTo>
                          <a:pt x="41" y="32"/>
                          <a:pt x="39" y="37"/>
                          <a:pt x="36" y="40"/>
                        </a:cubicBezTo>
                        <a:cubicBezTo>
                          <a:pt x="34" y="43"/>
                          <a:pt x="31" y="46"/>
                          <a:pt x="29" y="49"/>
                        </a:cubicBezTo>
                        <a:cubicBezTo>
                          <a:pt x="28" y="51"/>
                          <a:pt x="27" y="54"/>
                          <a:pt x="26" y="56"/>
                        </a:cubicBezTo>
                        <a:cubicBezTo>
                          <a:pt x="23" y="61"/>
                          <a:pt x="16" y="63"/>
                          <a:pt x="11" y="61"/>
                        </a:cubicBezTo>
                        <a:cubicBezTo>
                          <a:pt x="9" y="60"/>
                          <a:pt x="1" y="58"/>
                          <a:pt x="1" y="57"/>
                        </a:cubicBezTo>
                        <a:cubicBezTo>
                          <a:pt x="0" y="55"/>
                          <a:pt x="2" y="49"/>
                          <a:pt x="3" y="48"/>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7" name="Freeform 61">
                    <a:extLst>
                      <a:ext uri="{FF2B5EF4-FFF2-40B4-BE49-F238E27FC236}">
                        <a16:creationId xmlns:a16="http://schemas.microsoft.com/office/drawing/2014/main" id="{D0BB0448-EF8C-4ECC-AB5B-D5A9ADDD4047}"/>
                      </a:ext>
                    </a:extLst>
                  </p:cNvPr>
                  <p:cNvSpPr>
                    <a:spLocks/>
                  </p:cNvSpPr>
                  <p:nvPr/>
                </p:nvSpPr>
                <p:spPr bwMode="auto">
                  <a:xfrm>
                    <a:off x="10688118" y="5485229"/>
                    <a:ext cx="824401" cy="677022"/>
                  </a:xfrm>
                  <a:custGeom>
                    <a:avLst/>
                    <a:gdLst>
                      <a:gd name="T0" fmla="*/ 190 w 190"/>
                      <a:gd name="T1" fmla="*/ 0 h 153"/>
                      <a:gd name="T2" fmla="*/ 87 w 190"/>
                      <a:gd name="T3" fmla="*/ 96 h 153"/>
                      <a:gd name="T4" fmla="*/ 35 w 190"/>
                      <a:gd name="T5" fmla="*/ 123 h 153"/>
                      <a:gd name="T6" fmla="*/ 0 w 190"/>
                      <a:gd name="T7" fmla="*/ 124 h 153"/>
                      <a:gd name="T8" fmla="*/ 23 w 190"/>
                      <a:gd name="T9" fmla="*/ 135 h 153"/>
                      <a:gd name="T10" fmla="*/ 112 w 190"/>
                      <a:gd name="T11" fmla="*/ 150 h 153"/>
                      <a:gd name="T12" fmla="*/ 159 w 190"/>
                      <a:gd name="T13" fmla="*/ 153 h 153"/>
                      <a:gd name="T14" fmla="*/ 173 w 190"/>
                      <a:gd name="T15" fmla="*/ 146 h 153"/>
                      <a:gd name="T16" fmla="*/ 190 w 190"/>
                      <a:gd name="T17" fmla="*/ 8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3">
                        <a:moveTo>
                          <a:pt x="190" y="0"/>
                        </a:moveTo>
                        <a:cubicBezTo>
                          <a:pt x="87" y="96"/>
                          <a:pt x="87" y="96"/>
                          <a:pt x="87" y="96"/>
                        </a:cubicBezTo>
                        <a:cubicBezTo>
                          <a:pt x="35" y="123"/>
                          <a:pt x="35" y="123"/>
                          <a:pt x="35" y="123"/>
                        </a:cubicBezTo>
                        <a:cubicBezTo>
                          <a:pt x="23" y="122"/>
                          <a:pt x="12" y="123"/>
                          <a:pt x="0" y="124"/>
                        </a:cubicBezTo>
                        <a:cubicBezTo>
                          <a:pt x="23" y="135"/>
                          <a:pt x="23" y="135"/>
                          <a:pt x="23" y="135"/>
                        </a:cubicBezTo>
                        <a:cubicBezTo>
                          <a:pt x="112" y="150"/>
                          <a:pt x="112" y="150"/>
                          <a:pt x="112" y="150"/>
                        </a:cubicBezTo>
                        <a:cubicBezTo>
                          <a:pt x="159" y="153"/>
                          <a:pt x="159" y="153"/>
                          <a:pt x="159" y="153"/>
                        </a:cubicBezTo>
                        <a:cubicBezTo>
                          <a:pt x="173" y="146"/>
                          <a:pt x="173" y="146"/>
                          <a:pt x="173" y="146"/>
                        </a:cubicBezTo>
                        <a:cubicBezTo>
                          <a:pt x="190" y="84"/>
                          <a:pt x="190" y="84"/>
                          <a:pt x="190" y="8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8" name="Freeform 62">
                    <a:extLst>
                      <a:ext uri="{FF2B5EF4-FFF2-40B4-BE49-F238E27FC236}">
                        <a16:creationId xmlns:a16="http://schemas.microsoft.com/office/drawing/2014/main" id="{A6B5715B-DAB5-42E4-B1E8-152F6BBC3442}"/>
                      </a:ext>
                    </a:extLst>
                  </p:cNvPr>
                  <p:cNvSpPr>
                    <a:spLocks/>
                  </p:cNvSpPr>
                  <p:nvPr/>
                </p:nvSpPr>
                <p:spPr bwMode="auto">
                  <a:xfrm>
                    <a:off x="10663144" y="6042225"/>
                    <a:ext cx="869296" cy="146282"/>
                  </a:xfrm>
                  <a:custGeom>
                    <a:avLst/>
                    <a:gdLst>
                      <a:gd name="T0" fmla="*/ 0 w 424"/>
                      <a:gd name="T1" fmla="*/ 0 h 78"/>
                      <a:gd name="T2" fmla="*/ 66 w 424"/>
                      <a:gd name="T3" fmla="*/ 36 h 78"/>
                      <a:gd name="T4" fmla="*/ 377 w 424"/>
                      <a:gd name="T5" fmla="*/ 78 h 78"/>
                      <a:gd name="T6" fmla="*/ 413 w 424"/>
                      <a:gd name="T7" fmla="*/ 71 h 78"/>
                      <a:gd name="T8" fmla="*/ 424 w 424"/>
                      <a:gd name="T9" fmla="*/ 38 h 78"/>
                    </a:gdLst>
                    <a:ahLst/>
                    <a:cxnLst>
                      <a:cxn ang="0">
                        <a:pos x="T0" y="T1"/>
                      </a:cxn>
                      <a:cxn ang="0">
                        <a:pos x="T2" y="T3"/>
                      </a:cxn>
                      <a:cxn ang="0">
                        <a:pos x="T4" y="T5"/>
                      </a:cxn>
                      <a:cxn ang="0">
                        <a:pos x="T6" y="T7"/>
                      </a:cxn>
                      <a:cxn ang="0">
                        <a:pos x="T8" y="T9"/>
                      </a:cxn>
                    </a:cxnLst>
                    <a:rect l="0" t="0" r="r" b="b"/>
                    <a:pathLst>
                      <a:path w="424" h="78">
                        <a:moveTo>
                          <a:pt x="0" y="0"/>
                        </a:moveTo>
                        <a:lnTo>
                          <a:pt x="66" y="36"/>
                        </a:lnTo>
                        <a:lnTo>
                          <a:pt x="377" y="78"/>
                        </a:lnTo>
                        <a:lnTo>
                          <a:pt x="413" y="71"/>
                        </a:lnTo>
                        <a:lnTo>
                          <a:pt x="424" y="38"/>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9" name="Freeform 63">
                    <a:extLst>
                      <a:ext uri="{FF2B5EF4-FFF2-40B4-BE49-F238E27FC236}">
                        <a16:creationId xmlns:a16="http://schemas.microsoft.com/office/drawing/2014/main" id="{0AA12A71-9953-4F82-A563-E7E49623C974}"/>
                      </a:ext>
                    </a:extLst>
                  </p:cNvPr>
                  <p:cNvSpPr>
                    <a:spLocks/>
                  </p:cNvSpPr>
                  <p:nvPr/>
                </p:nvSpPr>
                <p:spPr bwMode="auto">
                  <a:xfrm>
                    <a:off x="10492619" y="3692909"/>
                    <a:ext cx="697548" cy="2336187"/>
                  </a:xfrm>
                  <a:custGeom>
                    <a:avLst/>
                    <a:gdLst>
                      <a:gd name="T0" fmla="*/ 139 w 370"/>
                      <a:gd name="T1" fmla="*/ 1219 h 1219"/>
                      <a:gd name="T2" fmla="*/ 189 w 370"/>
                      <a:gd name="T3" fmla="*/ 1210 h 1219"/>
                      <a:gd name="T4" fmla="*/ 200 w 370"/>
                      <a:gd name="T5" fmla="*/ 1153 h 1219"/>
                      <a:gd name="T6" fmla="*/ 196 w 370"/>
                      <a:gd name="T7" fmla="*/ 1068 h 1219"/>
                      <a:gd name="T8" fmla="*/ 238 w 370"/>
                      <a:gd name="T9" fmla="*/ 1023 h 1219"/>
                      <a:gd name="T10" fmla="*/ 257 w 370"/>
                      <a:gd name="T11" fmla="*/ 917 h 1219"/>
                      <a:gd name="T12" fmla="*/ 285 w 370"/>
                      <a:gd name="T13" fmla="*/ 903 h 1219"/>
                      <a:gd name="T14" fmla="*/ 365 w 370"/>
                      <a:gd name="T15" fmla="*/ 795 h 1219"/>
                      <a:gd name="T16" fmla="*/ 370 w 370"/>
                      <a:gd name="T17" fmla="*/ 780 h 1219"/>
                      <a:gd name="T18" fmla="*/ 370 w 370"/>
                      <a:gd name="T19" fmla="*/ 769 h 1219"/>
                      <a:gd name="T20" fmla="*/ 146 w 370"/>
                      <a:gd name="T21" fmla="*/ 403 h 1219"/>
                      <a:gd name="T22" fmla="*/ 109 w 370"/>
                      <a:gd name="T23" fmla="*/ 389 h 1219"/>
                      <a:gd name="T24" fmla="*/ 92 w 370"/>
                      <a:gd name="T25" fmla="*/ 361 h 1219"/>
                      <a:gd name="T26" fmla="*/ 104 w 370"/>
                      <a:gd name="T27" fmla="*/ 306 h 1219"/>
                      <a:gd name="T28" fmla="*/ 97 w 370"/>
                      <a:gd name="T29" fmla="*/ 221 h 1219"/>
                      <a:gd name="T30" fmla="*/ 54 w 370"/>
                      <a:gd name="T31" fmla="*/ 144 h 1219"/>
                      <a:gd name="T32" fmla="*/ 57 w 370"/>
                      <a:gd name="T33" fmla="*/ 113 h 1219"/>
                      <a:gd name="T34" fmla="*/ 0 w 370"/>
                      <a:gd name="T35" fmla="*/ 0 h 1219"/>
                      <a:gd name="connsiteX0" fmla="*/ 4002 w 10245"/>
                      <a:gd name="connsiteY0" fmla="*/ 10219 h 10219"/>
                      <a:gd name="connsiteX1" fmla="*/ 5353 w 10245"/>
                      <a:gd name="connsiteY1" fmla="*/ 10145 h 10219"/>
                      <a:gd name="connsiteX2" fmla="*/ 5650 w 10245"/>
                      <a:gd name="connsiteY2" fmla="*/ 9678 h 10219"/>
                      <a:gd name="connsiteX3" fmla="*/ 5542 w 10245"/>
                      <a:gd name="connsiteY3" fmla="*/ 8980 h 10219"/>
                      <a:gd name="connsiteX4" fmla="*/ 6677 w 10245"/>
                      <a:gd name="connsiteY4" fmla="*/ 8611 h 10219"/>
                      <a:gd name="connsiteX5" fmla="*/ 7191 w 10245"/>
                      <a:gd name="connsiteY5" fmla="*/ 7742 h 10219"/>
                      <a:gd name="connsiteX6" fmla="*/ 7948 w 10245"/>
                      <a:gd name="connsiteY6" fmla="*/ 7627 h 10219"/>
                      <a:gd name="connsiteX7" fmla="*/ 10110 w 10245"/>
                      <a:gd name="connsiteY7" fmla="*/ 6741 h 10219"/>
                      <a:gd name="connsiteX8" fmla="*/ 10245 w 10245"/>
                      <a:gd name="connsiteY8" fmla="*/ 6618 h 10219"/>
                      <a:gd name="connsiteX9" fmla="*/ 10245 w 10245"/>
                      <a:gd name="connsiteY9" fmla="*/ 6527 h 10219"/>
                      <a:gd name="connsiteX10" fmla="*/ 4191 w 10245"/>
                      <a:gd name="connsiteY10" fmla="*/ 3525 h 10219"/>
                      <a:gd name="connsiteX11" fmla="*/ 3191 w 10245"/>
                      <a:gd name="connsiteY11" fmla="*/ 3410 h 10219"/>
                      <a:gd name="connsiteX12" fmla="*/ 2731 w 10245"/>
                      <a:gd name="connsiteY12" fmla="*/ 3180 h 10219"/>
                      <a:gd name="connsiteX13" fmla="*/ 3056 w 10245"/>
                      <a:gd name="connsiteY13" fmla="*/ 2729 h 10219"/>
                      <a:gd name="connsiteX14" fmla="*/ 2867 w 10245"/>
                      <a:gd name="connsiteY14" fmla="*/ 2032 h 10219"/>
                      <a:gd name="connsiteX15" fmla="*/ 1704 w 10245"/>
                      <a:gd name="connsiteY15" fmla="*/ 1400 h 10219"/>
                      <a:gd name="connsiteX16" fmla="*/ 1786 w 10245"/>
                      <a:gd name="connsiteY16" fmla="*/ 1146 h 10219"/>
                      <a:gd name="connsiteX17" fmla="*/ 0 w 10245"/>
                      <a:gd name="connsiteY17" fmla="*/ 0 h 1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45" h="10219">
                        <a:moveTo>
                          <a:pt x="4002" y="10219"/>
                        </a:moveTo>
                        <a:lnTo>
                          <a:pt x="5353" y="10145"/>
                        </a:lnTo>
                        <a:lnTo>
                          <a:pt x="5650" y="9678"/>
                        </a:lnTo>
                        <a:lnTo>
                          <a:pt x="5542" y="8980"/>
                        </a:lnTo>
                        <a:lnTo>
                          <a:pt x="6677" y="8611"/>
                        </a:lnTo>
                        <a:lnTo>
                          <a:pt x="7191" y="7742"/>
                        </a:lnTo>
                        <a:lnTo>
                          <a:pt x="7948" y="7627"/>
                        </a:lnTo>
                        <a:lnTo>
                          <a:pt x="10110" y="6741"/>
                        </a:lnTo>
                        <a:lnTo>
                          <a:pt x="10245" y="6618"/>
                        </a:lnTo>
                        <a:lnTo>
                          <a:pt x="10245" y="6527"/>
                        </a:lnTo>
                        <a:lnTo>
                          <a:pt x="4191" y="3525"/>
                        </a:lnTo>
                        <a:lnTo>
                          <a:pt x="3191" y="3410"/>
                        </a:lnTo>
                        <a:lnTo>
                          <a:pt x="2731" y="3180"/>
                        </a:lnTo>
                        <a:lnTo>
                          <a:pt x="3056" y="2729"/>
                        </a:lnTo>
                        <a:lnTo>
                          <a:pt x="2867" y="2032"/>
                        </a:lnTo>
                        <a:lnTo>
                          <a:pt x="1704" y="1400"/>
                        </a:lnTo>
                        <a:cubicBezTo>
                          <a:pt x="1731" y="1315"/>
                          <a:pt x="1759" y="1231"/>
                          <a:pt x="1786" y="1146"/>
                        </a:cubicBezTo>
                        <a:cubicBezTo>
                          <a:pt x="1272" y="837"/>
                          <a:pt x="514" y="309"/>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0" name="Freeform 64">
                    <a:extLst>
                      <a:ext uri="{FF2B5EF4-FFF2-40B4-BE49-F238E27FC236}">
                        <a16:creationId xmlns:a16="http://schemas.microsoft.com/office/drawing/2014/main" id="{B02B970B-8C5F-4FC4-92B6-2C3129A03DD0}"/>
                      </a:ext>
                    </a:extLst>
                  </p:cNvPr>
                  <p:cNvSpPr>
                    <a:spLocks/>
                  </p:cNvSpPr>
                  <p:nvPr/>
                </p:nvSpPr>
                <p:spPr bwMode="auto">
                  <a:xfrm>
                    <a:off x="10557145" y="4043040"/>
                    <a:ext cx="1045222" cy="361954"/>
                  </a:xfrm>
                  <a:custGeom>
                    <a:avLst/>
                    <a:gdLst>
                      <a:gd name="T0" fmla="*/ 0 w 241"/>
                      <a:gd name="T1" fmla="*/ 82 h 82"/>
                      <a:gd name="T2" fmla="*/ 13 w 241"/>
                      <a:gd name="T3" fmla="*/ 69 h 82"/>
                      <a:gd name="T4" fmla="*/ 38 w 241"/>
                      <a:gd name="T5" fmla="*/ 61 h 82"/>
                      <a:gd name="T6" fmla="*/ 65 w 241"/>
                      <a:gd name="T7" fmla="*/ 63 h 82"/>
                      <a:gd name="T8" fmla="*/ 71 w 241"/>
                      <a:gd name="T9" fmla="*/ 61 h 82"/>
                      <a:gd name="T10" fmla="*/ 76 w 241"/>
                      <a:gd name="T11" fmla="*/ 58 h 82"/>
                      <a:gd name="T12" fmla="*/ 87 w 241"/>
                      <a:gd name="T13" fmla="*/ 55 h 82"/>
                      <a:gd name="T14" fmla="*/ 142 w 241"/>
                      <a:gd name="T15" fmla="*/ 47 h 82"/>
                      <a:gd name="T16" fmla="*/ 155 w 241"/>
                      <a:gd name="T17" fmla="*/ 47 h 82"/>
                      <a:gd name="T18" fmla="*/ 186 w 241"/>
                      <a:gd name="T19" fmla="*/ 29 h 82"/>
                      <a:gd name="T20" fmla="*/ 208 w 241"/>
                      <a:gd name="T21" fmla="*/ 10 h 82"/>
                      <a:gd name="T22" fmla="*/ 214 w 241"/>
                      <a:gd name="T23" fmla="*/ 6 h 82"/>
                      <a:gd name="T24" fmla="*/ 219 w 241"/>
                      <a:gd name="T25" fmla="*/ 6 h 82"/>
                      <a:gd name="T26" fmla="*/ 227 w 241"/>
                      <a:gd name="T27" fmla="*/ 2 h 82"/>
                      <a:gd name="T28" fmla="*/ 241 w 241"/>
                      <a:gd name="T2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82">
                        <a:moveTo>
                          <a:pt x="0" y="82"/>
                        </a:moveTo>
                        <a:cubicBezTo>
                          <a:pt x="7" y="82"/>
                          <a:pt x="9" y="74"/>
                          <a:pt x="13" y="69"/>
                        </a:cubicBezTo>
                        <a:cubicBezTo>
                          <a:pt x="19" y="62"/>
                          <a:pt x="29" y="60"/>
                          <a:pt x="38" y="61"/>
                        </a:cubicBezTo>
                        <a:cubicBezTo>
                          <a:pt x="47" y="62"/>
                          <a:pt x="56" y="64"/>
                          <a:pt x="65" y="63"/>
                        </a:cubicBezTo>
                        <a:cubicBezTo>
                          <a:pt x="67" y="62"/>
                          <a:pt x="69" y="62"/>
                          <a:pt x="71" y="61"/>
                        </a:cubicBezTo>
                        <a:cubicBezTo>
                          <a:pt x="73" y="60"/>
                          <a:pt x="75" y="59"/>
                          <a:pt x="76" y="58"/>
                        </a:cubicBezTo>
                        <a:cubicBezTo>
                          <a:pt x="80" y="57"/>
                          <a:pt x="83" y="56"/>
                          <a:pt x="87" y="55"/>
                        </a:cubicBezTo>
                        <a:cubicBezTo>
                          <a:pt x="105" y="51"/>
                          <a:pt x="124" y="47"/>
                          <a:pt x="142" y="47"/>
                        </a:cubicBezTo>
                        <a:cubicBezTo>
                          <a:pt x="146" y="47"/>
                          <a:pt x="151" y="48"/>
                          <a:pt x="155" y="47"/>
                        </a:cubicBezTo>
                        <a:cubicBezTo>
                          <a:pt x="167" y="45"/>
                          <a:pt x="177" y="37"/>
                          <a:pt x="186" y="29"/>
                        </a:cubicBezTo>
                        <a:cubicBezTo>
                          <a:pt x="193" y="23"/>
                          <a:pt x="201" y="16"/>
                          <a:pt x="208" y="10"/>
                        </a:cubicBezTo>
                        <a:cubicBezTo>
                          <a:pt x="210" y="8"/>
                          <a:pt x="212" y="7"/>
                          <a:pt x="214" y="6"/>
                        </a:cubicBezTo>
                        <a:cubicBezTo>
                          <a:pt x="216" y="6"/>
                          <a:pt x="217" y="6"/>
                          <a:pt x="219" y="6"/>
                        </a:cubicBezTo>
                        <a:cubicBezTo>
                          <a:pt x="222" y="5"/>
                          <a:pt x="224" y="2"/>
                          <a:pt x="227" y="2"/>
                        </a:cubicBezTo>
                        <a:cubicBezTo>
                          <a:pt x="233" y="0"/>
                          <a:pt x="235" y="8"/>
                          <a:pt x="241" y="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1" name="Freeform 65">
                    <a:extLst>
                      <a:ext uri="{FF2B5EF4-FFF2-40B4-BE49-F238E27FC236}">
                        <a16:creationId xmlns:a16="http://schemas.microsoft.com/office/drawing/2014/main" id="{8A4FC863-8A37-483F-9985-C03BA5A1B7D0}"/>
                      </a:ext>
                    </a:extLst>
                  </p:cNvPr>
                  <p:cNvSpPr>
                    <a:spLocks/>
                  </p:cNvSpPr>
                  <p:nvPr/>
                </p:nvSpPr>
                <p:spPr bwMode="auto">
                  <a:xfrm>
                    <a:off x="6020689" y="2321225"/>
                    <a:ext cx="1145004" cy="1252674"/>
                  </a:xfrm>
                  <a:custGeom>
                    <a:avLst/>
                    <a:gdLst>
                      <a:gd name="T0" fmla="*/ 145 w 253"/>
                      <a:gd name="T1" fmla="*/ 11 h 295"/>
                      <a:gd name="T2" fmla="*/ 150 w 253"/>
                      <a:gd name="T3" fmla="*/ 3 h 295"/>
                      <a:gd name="T4" fmla="*/ 179 w 253"/>
                      <a:gd name="T5" fmla="*/ 9 h 295"/>
                      <a:gd name="T6" fmla="*/ 187 w 253"/>
                      <a:gd name="T7" fmla="*/ 17 h 295"/>
                      <a:gd name="T8" fmla="*/ 196 w 253"/>
                      <a:gd name="T9" fmla="*/ 28 h 295"/>
                      <a:gd name="T10" fmla="*/ 190 w 253"/>
                      <a:gd name="T11" fmla="*/ 34 h 295"/>
                      <a:gd name="T12" fmla="*/ 224 w 253"/>
                      <a:gd name="T13" fmla="*/ 46 h 295"/>
                      <a:gd name="T14" fmla="*/ 232 w 253"/>
                      <a:gd name="T15" fmla="*/ 45 h 295"/>
                      <a:gd name="T16" fmla="*/ 234 w 253"/>
                      <a:gd name="T17" fmla="*/ 52 h 295"/>
                      <a:gd name="T18" fmla="*/ 231 w 253"/>
                      <a:gd name="T19" fmla="*/ 68 h 295"/>
                      <a:gd name="T20" fmla="*/ 237 w 253"/>
                      <a:gd name="T21" fmla="*/ 77 h 295"/>
                      <a:gd name="T22" fmla="*/ 237 w 253"/>
                      <a:gd name="T23" fmla="*/ 90 h 295"/>
                      <a:gd name="T24" fmla="*/ 241 w 253"/>
                      <a:gd name="T25" fmla="*/ 95 h 295"/>
                      <a:gd name="T26" fmla="*/ 253 w 253"/>
                      <a:gd name="T27" fmla="*/ 122 h 295"/>
                      <a:gd name="T28" fmla="*/ 245 w 253"/>
                      <a:gd name="T29" fmla="*/ 130 h 295"/>
                      <a:gd name="T30" fmla="*/ 241 w 253"/>
                      <a:gd name="T31" fmla="*/ 129 h 295"/>
                      <a:gd name="T32" fmla="*/ 236 w 253"/>
                      <a:gd name="T33" fmla="*/ 135 h 295"/>
                      <a:gd name="T34" fmla="*/ 215 w 253"/>
                      <a:gd name="T35" fmla="*/ 138 h 295"/>
                      <a:gd name="T36" fmla="*/ 212 w 253"/>
                      <a:gd name="T37" fmla="*/ 134 h 295"/>
                      <a:gd name="T38" fmla="*/ 205 w 253"/>
                      <a:gd name="T39" fmla="*/ 132 h 295"/>
                      <a:gd name="T40" fmla="*/ 200 w 253"/>
                      <a:gd name="T41" fmla="*/ 128 h 295"/>
                      <a:gd name="T42" fmla="*/ 192 w 253"/>
                      <a:gd name="T43" fmla="*/ 128 h 295"/>
                      <a:gd name="T44" fmla="*/ 190 w 253"/>
                      <a:gd name="T45" fmla="*/ 136 h 295"/>
                      <a:gd name="T46" fmla="*/ 183 w 253"/>
                      <a:gd name="T47" fmla="*/ 139 h 295"/>
                      <a:gd name="T48" fmla="*/ 176 w 253"/>
                      <a:gd name="T49" fmla="*/ 136 h 295"/>
                      <a:gd name="T50" fmla="*/ 164 w 253"/>
                      <a:gd name="T51" fmla="*/ 138 h 295"/>
                      <a:gd name="T52" fmla="*/ 157 w 253"/>
                      <a:gd name="T53" fmla="*/ 140 h 295"/>
                      <a:gd name="T54" fmla="*/ 137 w 253"/>
                      <a:gd name="T55" fmla="*/ 147 h 295"/>
                      <a:gd name="T56" fmla="*/ 137 w 253"/>
                      <a:gd name="T57" fmla="*/ 152 h 295"/>
                      <a:gd name="T58" fmla="*/ 120 w 253"/>
                      <a:gd name="T59" fmla="*/ 165 h 295"/>
                      <a:gd name="T60" fmla="*/ 115 w 253"/>
                      <a:gd name="T61" fmla="*/ 166 h 295"/>
                      <a:gd name="T62" fmla="*/ 108 w 253"/>
                      <a:gd name="T63" fmla="*/ 169 h 295"/>
                      <a:gd name="T64" fmla="*/ 98 w 253"/>
                      <a:gd name="T65" fmla="*/ 186 h 295"/>
                      <a:gd name="T66" fmla="*/ 108 w 253"/>
                      <a:gd name="T67" fmla="*/ 185 h 295"/>
                      <a:gd name="T68" fmla="*/ 111 w 253"/>
                      <a:gd name="T69" fmla="*/ 204 h 295"/>
                      <a:gd name="T70" fmla="*/ 134 w 253"/>
                      <a:gd name="T71" fmla="*/ 224 h 295"/>
                      <a:gd name="T72" fmla="*/ 137 w 253"/>
                      <a:gd name="T73" fmla="*/ 235 h 295"/>
                      <a:gd name="T74" fmla="*/ 139 w 253"/>
                      <a:gd name="T75" fmla="*/ 295 h 295"/>
                      <a:gd name="T76" fmla="*/ 67 w 253"/>
                      <a:gd name="T77" fmla="*/ 274 h 295"/>
                      <a:gd name="T78" fmla="*/ 80 w 253"/>
                      <a:gd name="T79" fmla="*/ 259 h 295"/>
                      <a:gd name="T80" fmla="*/ 67 w 253"/>
                      <a:gd name="T81" fmla="*/ 246 h 295"/>
                      <a:gd name="T82" fmla="*/ 37 w 253"/>
                      <a:gd name="T83" fmla="*/ 219 h 295"/>
                      <a:gd name="T84" fmla="*/ 32 w 253"/>
                      <a:gd name="T85" fmla="*/ 212 h 295"/>
                      <a:gd name="T86" fmla="*/ 27 w 253"/>
                      <a:gd name="T87" fmla="*/ 209 h 295"/>
                      <a:gd name="T88" fmla="*/ 26 w 253"/>
                      <a:gd name="T89" fmla="*/ 202 h 295"/>
                      <a:gd name="T90" fmla="*/ 16 w 253"/>
                      <a:gd name="T91" fmla="*/ 197 h 295"/>
                      <a:gd name="T92" fmla="*/ 16 w 253"/>
                      <a:gd name="T93" fmla="*/ 207 h 295"/>
                      <a:gd name="T94" fmla="*/ 5 w 253"/>
                      <a:gd name="T95" fmla="*/ 207 h 295"/>
                      <a:gd name="T96" fmla="*/ 1 w 253"/>
                      <a:gd name="T97" fmla="*/ 218 h 295"/>
                      <a:gd name="connsiteX0" fmla="*/ 6171 w 10440"/>
                      <a:gd name="connsiteY0" fmla="*/ 317 h 9944"/>
                      <a:gd name="connsiteX1" fmla="*/ 6369 w 10440"/>
                      <a:gd name="connsiteY1" fmla="*/ 46 h 9944"/>
                      <a:gd name="connsiteX2" fmla="*/ 7515 w 10440"/>
                      <a:gd name="connsiteY2" fmla="*/ 249 h 9944"/>
                      <a:gd name="connsiteX3" fmla="*/ 7831 w 10440"/>
                      <a:gd name="connsiteY3" fmla="*/ 520 h 9944"/>
                      <a:gd name="connsiteX4" fmla="*/ 8187 w 10440"/>
                      <a:gd name="connsiteY4" fmla="*/ 893 h 9944"/>
                      <a:gd name="connsiteX5" fmla="*/ 7950 w 10440"/>
                      <a:gd name="connsiteY5" fmla="*/ 1097 h 9944"/>
                      <a:gd name="connsiteX6" fmla="*/ 9294 w 10440"/>
                      <a:gd name="connsiteY6" fmla="*/ 1503 h 9944"/>
                      <a:gd name="connsiteX7" fmla="*/ 9610 w 10440"/>
                      <a:gd name="connsiteY7" fmla="*/ 1469 h 9944"/>
                      <a:gd name="connsiteX8" fmla="*/ 9689 w 10440"/>
                      <a:gd name="connsiteY8" fmla="*/ 1707 h 9944"/>
                      <a:gd name="connsiteX9" fmla="*/ 9570 w 10440"/>
                      <a:gd name="connsiteY9" fmla="*/ 2249 h 9944"/>
                      <a:gd name="connsiteX10" fmla="*/ 9808 w 10440"/>
                      <a:gd name="connsiteY10" fmla="*/ 2554 h 9944"/>
                      <a:gd name="connsiteX11" fmla="*/ 9808 w 10440"/>
                      <a:gd name="connsiteY11" fmla="*/ 2995 h 9944"/>
                      <a:gd name="connsiteX12" fmla="*/ 9966 w 10440"/>
                      <a:gd name="connsiteY12" fmla="*/ 3164 h 9944"/>
                      <a:gd name="connsiteX13" fmla="*/ 10440 w 10440"/>
                      <a:gd name="connsiteY13" fmla="*/ 4080 h 9944"/>
                      <a:gd name="connsiteX14" fmla="*/ 10124 w 10440"/>
                      <a:gd name="connsiteY14" fmla="*/ 4351 h 9944"/>
                      <a:gd name="connsiteX15" fmla="*/ 9966 w 10440"/>
                      <a:gd name="connsiteY15" fmla="*/ 4317 h 9944"/>
                      <a:gd name="connsiteX16" fmla="*/ 9768 w 10440"/>
                      <a:gd name="connsiteY16" fmla="*/ 4520 h 9944"/>
                      <a:gd name="connsiteX17" fmla="*/ 8938 w 10440"/>
                      <a:gd name="connsiteY17" fmla="*/ 4622 h 9944"/>
                      <a:gd name="connsiteX18" fmla="*/ 8819 w 10440"/>
                      <a:gd name="connsiteY18" fmla="*/ 4486 h 9944"/>
                      <a:gd name="connsiteX19" fmla="*/ 8543 w 10440"/>
                      <a:gd name="connsiteY19" fmla="*/ 4419 h 9944"/>
                      <a:gd name="connsiteX20" fmla="*/ 8345 w 10440"/>
                      <a:gd name="connsiteY20" fmla="*/ 4283 h 9944"/>
                      <a:gd name="connsiteX21" fmla="*/ 8029 w 10440"/>
                      <a:gd name="connsiteY21" fmla="*/ 4283 h 9944"/>
                      <a:gd name="connsiteX22" fmla="*/ 7950 w 10440"/>
                      <a:gd name="connsiteY22" fmla="*/ 4554 h 9944"/>
                      <a:gd name="connsiteX23" fmla="*/ 7673 w 10440"/>
                      <a:gd name="connsiteY23" fmla="*/ 4656 h 9944"/>
                      <a:gd name="connsiteX24" fmla="*/ 7397 w 10440"/>
                      <a:gd name="connsiteY24" fmla="*/ 4554 h 9944"/>
                      <a:gd name="connsiteX25" fmla="*/ 6922 w 10440"/>
                      <a:gd name="connsiteY25" fmla="*/ 4622 h 9944"/>
                      <a:gd name="connsiteX26" fmla="*/ 6646 w 10440"/>
                      <a:gd name="connsiteY26" fmla="*/ 4690 h 9944"/>
                      <a:gd name="connsiteX27" fmla="*/ 5855 w 10440"/>
                      <a:gd name="connsiteY27" fmla="*/ 4927 h 9944"/>
                      <a:gd name="connsiteX28" fmla="*/ 5855 w 10440"/>
                      <a:gd name="connsiteY28" fmla="*/ 5097 h 9944"/>
                      <a:gd name="connsiteX29" fmla="*/ 5183 w 10440"/>
                      <a:gd name="connsiteY29" fmla="*/ 5537 h 9944"/>
                      <a:gd name="connsiteX30" fmla="*/ 4985 w 10440"/>
                      <a:gd name="connsiteY30" fmla="*/ 5571 h 9944"/>
                      <a:gd name="connsiteX31" fmla="*/ 4709 w 10440"/>
                      <a:gd name="connsiteY31" fmla="*/ 5673 h 9944"/>
                      <a:gd name="connsiteX32" fmla="*/ 4314 w 10440"/>
                      <a:gd name="connsiteY32" fmla="*/ 6249 h 9944"/>
                      <a:gd name="connsiteX33" fmla="*/ 4709 w 10440"/>
                      <a:gd name="connsiteY33" fmla="*/ 6215 h 9944"/>
                      <a:gd name="connsiteX34" fmla="*/ 4827 w 10440"/>
                      <a:gd name="connsiteY34" fmla="*/ 6859 h 9944"/>
                      <a:gd name="connsiteX35" fmla="*/ 5736 w 10440"/>
                      <a:gd name="connsiteY35" fmla="*/ 7537 h 9944"/>
                      <a:gd name="connsiteX36" fmla="*/ 5855 w 10440"/>
                      <a:gd name="connsiteY36" fmla="*/ 7910 h 9944"/>
                      <a:gd name="connsiteX37" fmla="*/ 5934 w 10440"/>
                      <a:gd name="connsiteY37" fmla="*/ 9944 h 9944"/>
                      <a:gd name="connsiteX38" fmla="*/ 3088 w 10440"/>
                      <a:gd name="connsiteY38" fmla="*/ 9232 h 9944"/>
                      <a:gd name="connsiteX39" fmla="*/ 3602 w 10440"/>
                      <a:gd name="connsiteY39" fmla="*/ 8724 h 9944"/>
                      <a:gd name="connsiteX40" fmla="*/ 3088 w 10440"/>
                      <a:gd name="connsiteY40" fmla="*/ 8283 h 9944"/>
                      <a:gd name="connsiteX41" fmla="*/ 1902 w 10440"/>
                      <a:gd name="connsiteY41" fmla="*/ 7368 h 9944"/>
                      <a:gd name="connsiteX42" fmla="*/ 1705 w 10440"/>
                      <a:gd name="connsiteY42" fmla="*/ 7130 h 9944"/>
                      <a:gd name="connsiteX43" fmla="*/ 1507 w 10440"/>
                      <a:gd name="connsiteY43" fmla="*/ 7029 h 9944"/>
                      <a:gd name="connsiteX44" fmla="*/ 1468 w 10440"/>
                      <a:gd name="connsiteY44" fmla="*/ 6791 h 9944"/>
                      <a:gd name="connsiteX45" fmla="*/ 1072 w 10440"/>
                      <a:gd name="connsiteY45" fmla="*/ 6622 h 9944"/>
                      <a:gd name="connsiteX46" fmla="*/ 1072 w 10440"/>
                      <a:gd name="connsiteY46" fmla="*/ 6961 h 9944"/>
                      <a:gd name="connsiteX47" fmla="*/ 638 w 10440"/>
                      <a:gd name="connsiteY47" fmla="*/ 6961 h 9944"/>
                      <a:gd name="connsiteX48" fmla="*/ 2 w 10440"/>
                      <a:gd name="connsiteY48" fmla="*/ 7042 h 9944"/>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1027 w 10000"/>
                      <a:gd name="connsiteY46" fmla="*/ 7000 h 10000"/>
                      <a:gd name="connsiteX47" fmla="*/ 528 w 10000"/>
                      <a:gd name="connsiteY47" fmla="*/ 6817 h 10000"/>
                      <a:gd name="connsiteX48" fmla="*/ 2 w 10000"/>
                      <a:gd name="connsiteY48" fmla="*/ 7082 h 10000"/>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902 w 10000"/>
                      <a:gd name="connsiteY46" fmla="*/ 6688 h 10000"/>
                      <a:gd name="connsiteX47" fmla="*/ 528 w 10000"/>
                      <a:gd name="connsiteY47" fmla="*/ 6817 h 10000"/>
                      <a:gd name="connsiteX48" fmla="*/ 2 w 10000"/>
                      <a:gd name="connsiteY48" fmla="*/ 7082 h 10000"/>
                      <a:gd name="connsiteX0" fmla="*/ 5911 w 10000"/>
                      <a:gd name="connsiteY0" fmla="*/ 319 h 9651"/>
                      <a:gd name="connsiteX1" fmla="*/ 6101 w 10000"/>
                      <a:gd name="connsiteY1" fmla="*/ 46 h 9651"/>
                      <a:gd name="connsiteX2" fmla="*/ 7198 w 10000"/>
                      <a:gd name="connsiteY2" fmla="*/ 250 h 9651"/>
                      <a:gd name="connsiteX3" fmla="*/ 7501 w 10000"/>
                      <a:gd name="connsiteY3" fmla="*/ 523 h 9651"/>
                      <a:gd name="connsiteX4" fmla="*/ 7842 w 10000"/>
                      <a:gd name="connsiteY4" fmla="*/ 898 h 9651"/>
                      <a:gd name="connsiteX5" fmla="*/ 7615 w 10000"/>
                      <a:gd name="connsiteY5" fmla="*/ 1103 h 9651"/>
                      <a:gd name="connsiteX6" fmla="*/ 8902 w 10000"/>
                      <a:gd name="connsiteY6" fmla="*/ 1511 h 9651"/>
                      <a:gd name="connsiteX7" fmla="*/ 9205 w 10000"/>
                      <a:gd name="connsiteY7" fmla="*/ 1477 h 9651"/>
                      <a:gd name="connsiteX8" fmla="*/ 9281 w 10000"/>
                      <a:gd name="connsiteY8" fmla="*/ 1717 h 9651"/>
                      <a:gd name="connsiteX9" fmla="*/ 9167 w 10000"/>
                      <a:gd name="connsiteY9" fmla="*/ 2262 h 9651"/>
                      <a:gd name="connsiteX10" fmla="*/ 9395 w 10000"/>
                      <a:gd name="connsiteY10" fmla="*/ 2568 h 9651"/>
                      <a:gd name="connsiteX11" fmla="*/ 9395 w 10000"/>
                      <a:gd name="connsiteY11" fmla="*/ 3012 h 9651"/>
                      <a:gd name="connsiteX12" fmla="*/ 9546 w 10000"/>
                      <a:gd name="connsiteY12" fmla="*/ 3182 h 9651"/>
                      <a:gd name="connsiteX13" fmla="*/ 10000 w 10000"/>
                      <a:gd name="connsiteY13" fmla="*/ 4103 h 9651"/>
                      <a:gd name="connsiteX14" fmla="*/ 9697 w 10000"/>
                      <a:gd name="connsiteY14" fmla="*/ 4376 h 9651"/>
                      <a:gd name="connsiteX15" fmla="*/ 9546 w 10000"/>
                      <a:gd name="connsiteY15" fmla="*/ 4341 h 9651"/>
                      <a:gd name="connsiteX16" fmla="*/ 9356 w 10000"/>
                      <a:gd name="connsiteY16" fmla="*/ 4545 h 9651"/>
                      <a:gd name="connsiteX17" fmla="*/ 8561 w 10000"/>
                      <a:gd name="connsiteY17" fmla="*/ 4648 h 9651"/>
                      <a:gd name="connsiteX18" fmla="*/ 8447 w 10000"/>
                      <a:gd name="connsiteY18" fmla="*/ 4511 h 9651"/>
                      <a:gd name="connsiteX19" fmla="*/ 8183 w 10000"/>
                      <a:gd name="connsiteY19" fmla="*/ 4444 h 9651"/>
                      <a:gd name="connsiteX20" fmla="*/ 7993 w 10000"/>
                      <a:gd name="connsiteY20" fmla="*/ 4307 h 9651"/>
                      <a:gd name="connsiteX21" fmla="*/ 7691 w 10000"/>
                      <a:gd name="connsiteY21" fmla="*/ 4307 h 9651"/>
                      <a:gd name="connsiteX22" fmla="*/ 7615 w 10000"/>
                      <a:gd name="connsiteY22" fmla="*/ 4580 h 9651"/>
                      <a:gd name="connsiteX23" fmla="*/ 7350 w 10000"/>
                      <a:gd name="connsiteY23" fmla="*/ 4682 h 9651"/>
                      <a:gd name="connsiteX24" fmla="*/ 7085 w 10000"/>
                      <a:gd name="connsiteY24" fmla="*/ 4580 h 9651"/>
                      <a:gd name="connsiteX25" fmla="*/ 6630 w 10000"/>
                      <a:gd name="connsiteY25" fmla="*/ 4648 h 9651"/>
                      <a:gd name="connsiteX26" fmla="*/ 6366 w 10000"/>
                      <a:gd name="connsiteY26" fmla="*/ 4716 h 9651"/>
                      <a:gd name="connsiteX27" fmla="*/ 5608 w 10000"/>
                      <a:gd name="connsiteY27" fmla="*/ 4955 h 9651"/>
                      <a:gd name="connsiteX28" fmla="*/ 5608 w 10000"/>
                      <a:gd name="connsiteY28" fmla="*/ 5126 h 9651"/>
                      <a:gd name="connsiteX29" fmla="*/ 4965 w 10000"/>
                      <a:gd name="connsiteY29" fmla="*/ 5568 h 9651"/>
                      <a:gd name="connsiteX30" fmla="*/ 4775 w 10000"/>
                      <a:gd name="connsiteY30" fmla="*/ 5602 h 9651"/>
                      <a:gd name="connsiteX31" fmla="*/ 4511 w 10000"/>
                      <a:gd name="connsiteY31" fmla="*/ 5705 h 9651"/>
                      <a:gd name="connsiteX32" fmla="*/ 4132 w 10000"/>
                      <a:gd name="connsiteY32" fmla="*/ 6284 h 9651"/>
                      <a:gd name="connsiteX33" fmla="*/ 4511 w 10000"/>
                      <a:gd name="connsiteY33" fmla="*/ 6250 h 9651"/>
                      <a:gd name="connsiteX34" fmla="*/ 4624 w 10000"/>
                      <a:gd name="connsiteY34" fmla="*/ 6898 h 9651"/>
                      <a:gd name="connsiteX35" fmla="*/ 5494 w 10000"/>
                      <a:gd name="connsiteY35" fmla="*/ 7579 h 9651"/>
                      <a:gd name="connsiteX36" fmla="*/ 5608 w 10000"/>
                      <a:gd name="connsiteY36" fmla="*/ 7955 h 9651"/>
                      <a:gd name="connsiteX37" fmla="*/ 5726 w 10000"/>
                      <a:gd name="connsiteY37" fmla="*/ 9651 h 9651"/>
                      <a:gd name="connsiteX38" fmla="*/ 2958 w 10000"/>
                      <a:gd name="connsiteY38" fmla="*/ 9284 h 9651"/>
                      <a:gd name="connsiteX39" fmla="*/ 3450 w 10000"/>
                      <a:gd name="connsiteY39" fmla="*/ 8773 h 9651"/>
                      <a:gd name="connsiteX40" fmla="*/ 2958 w 10000"/>
                      <a:gd name="connsiteY40" fmla="*/ 8330 h 9651"/>
                      <a:gd name="connsiteX41" fmla="*/ 1822 w 10000"/>
                      <a:gd name="connsiteY41" fmla="*/ 7409 h 9651"/>
                      <a:gd name="connsiteX42" fmla="*/ 1633 w 10000"/>
                      <a:gd name="connsiteY42" fmla="*/ 7170 h 9651"/>
                      <a:gd name="connsiteX43" fmla="*/ 1443 w 10000"/>
                      <a:gd name="connsiteY43" fmla="*/ 7069 h 9651"/>
                      <a:gd name="connsiteX44" fmla="*/ 1406 w 10000"/>
                      <a:gd name="connsiteY44" fmla="*/ 6829 h 9651"/>
                      <a:gd name="connsiteX45" fmla="*/ 1027 w 10000"/>
                      <a:gd name="connsiteY45" fmla="*/ 6659 h 9651"/>
                      <a:gd name="connsiteX46" fmla="*/ 902 w 10000"/>
                      <a:gd name="connsiteY46" fmla="*/ 6688 h 9651"/>
                      <a:gd name="connsiteX47" fmla="*/ 528 w 10000"/>
                      <a:gd name="connsiteY47" fmla="*/ 6817 h 9651"/>
                      <a:gd name="connsiteX48" fmla="*/ 2 w 10000"/>
                      <a:gd name="connsiteY48" fmla="*/ 7082 h 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000" h="9651">
                        <a:moveTo>
                          <a:pt x="5911" y="319"/>
                        </a:moveTo>
                        <a:cubicBezTo>
                          <a:pt x="5987" y="216"/>
                          <a:pt x="6062" y="148"/>
                          <a:pt x="6101" y="46"/>
                        </a:cubicBezTo>
                        <a:cubicBezTo>
                          <a:pt x="6479" y="-56"/>
                          <a:pt x="6933" y="12"/>
                          <a:pt x="7198" y="250"/>
                        </a:cubicBezTo>
                        <a:cubicBezTo>
                          <a:pt x="7312" y="319"/>
                          <a:pt x="7425" y="421"/>
                          <a:pt x="7501" y="523"/>
                        </a:cubicBezTo>
                        <a:cubicBezTo>
                          <a:pt x="7615" y="660"/>
                          <a:pt x="7728" y="762"/>
                          <a:pt x="7842" y="898"/>
                        </a:cubicBezTo>
                        <a:cubicBezTo>
                          <a:pt x="7728" y="898"/>
                          <a:pt x="7615" y="1001"/>
                          <a:pt x="7615" y="1103"/>
                        </a:cubicBezTo>
                        <a:cubicBezTo>
                          <a:pt x="8069" y="1171"/>
                          <a:pt x="8447" y="1648"/>
                          <a:pt x="8902" y="1511"/>
                        </a:cubicBezTo>
                        <a:cubicBezTo>
                          <a:pt x="8978" y="1477"/>
                          <a:pt x="9091" y="1444"/>
                          <a:pt x="9205" y="1477"/>
                        </a:cubicBezTo>
                        <a:cubicBezTo>
                          <a:pt x="9281" y="1546"/>
                          <a:pt x="9281" y="1614"/>
                          <a:pt x="9281" y="1717"/>
                        </a:cubicBezTo>
                        <a:cubicBezTo>
                          <a:pt x="9281" y="1887"/>
                          <a:pt x="9242" y="2092"/>
                          <a:pt x="9167" y="2262"/>
                        </a:cubicBezTo>
                        <a:cubicBezTo>
                          <a:pt x="9319" y="2227"/>
                          <a:pt x="9432" y="2433"/>
                          <a:pt x="9395" y="2568"/>
                        </a:cubicBezTo>
                        <a:cubicBezTo>
                          <a:pt x="9395" y="2739"/>
                          <a:pt x="9319" y="2875"/>
                          <a:pt x="9395" y="3012"/>
                        </a:cubicBezTo>
                        <a:cubicBezTo>
                          <a:pt x="9395" y="3080"/>
                          <a:pt x="9470" y="3148"/>
                          <a:pt x="9546" y="3182"/>
                        </a:cubicBezTo>
                        <a:cubicBezTo>
                          <a:pt x="9773" y="3421"/>
                          <a:pt x="9962" y="3762"/>
                          <a:pt x="10000" y="4103"/>
                        </a:cubicBezTo>
                        <a:cubicBezTo>
                          <a:pt x="9849" y="4035"/>
                          <a:pt x="9849" y="4341"/>
                          <a:pt x="9697" y="4376"/>
                        </a:cubicBezTo>
                        <a:cubicBezTo>
                          <a:pt x="9659" y="4376"/>
                          <a:pt x="9622" y="4341"/>
                          <a:pt x="9546" y="4341"/>
                        </a:cubicBezTo>
                        <a:cubicBezTo>
                          <a:pt x="9432" y="4341"/>
                          <a:pt x="9395" y="4477"/>
                          <a:pt x="9356" y="4545"/>
                        </a:cubicBezTo>
                        <a:cubicBezTo>
                          <a:pt x="9242" y="4852"/>
                          <a:pt x="8751" y="4886"/>
                          <a:pt x="8561" y="4648"/>
                        </a:cubicBezTo>
                        <a:cubicBezTo>
                          <a:pt x="8523" y="4580"/>
                          <a:pt x="8486" y="4545"/>
                          <a:pt x="8447" y="4511"/>
                        </a:cubicBezTo>
                        <a:cubicBezTo>
                          <a:pt x="8372" y="4444"/>
                          <a:pt x="8259" y="4477"/>
                          <a:pt x="8183" y="4444"/>
                        </a:cubicBezTo>
                        <a:cubicBezTo>
                          <a:pt x="8069" y="4444"/>
                          <a:pt x="7956" y="4376"/>
                          <a:pt x="7993" y="4307"/>
                        </a:cubicBezTo>
                        <a:cubicBezTo>
                          <a:pt x="7918" y="4239"/>
                          <a:pt x="7766" y="4239"/>
                          <a:pt x="7691" y="4307"/>
                        </a:cubicBezTo>
                        <a:cubicBezTo>
                          <a:pt x="7577" y="4376"/>
                          <a:pt x="7539" y="4511"/>
                          <a:pt x="7615" y="4580"/>
                        </a:cubicBezTo>
                        <a:cubicBezTo>
                          <a:pt x="7577" y="4682"/>
                          <a:pt x="7464" y="4716"/>
                          <a:pt x="7350" y="4682"/>
                        </a:cubicBezTo>
                        <a:cubicBezTo>
                          <a:pt x="7274" y="4682"/>
                          <a:pt x="7161" y="4614"/>
                          <a:pt x="7085" y="4580"/>
                        </a:cubicBezTo>
                        <a:cubicBezTo>
                          <a:pt x="6933" y="4545"/>
                          <a:pt x="6782" y="4580"/>
                          <a:pt x="6630" y="4648"/>
                        </a:cubicBezTo>
                        <a:cubicBezTo>
                          <a:pt x="6555" y="4682"/>
                          <a:pt x="6479" y="4682"/>
                          <a:pt x="6366" y="4716"/>
                        </a:cubicBezTo>
                        <a:cubicBezTo>
                          <a:pt x="6138" y="4785"/>
                          <a:pt x="5874" y="4886"/>
                          <a:pt x="5608" y="4955"/>
                        </a:cubicBezTo>
                        <a:lnTo>
                          <a:pt x="5608" y="5126"/>
                        </a:lnTo>
                        <a:cubicBezTo>
                          <a:pt x="5343" y="5057"/>
                          <a:pt x="5230" y="5500"/>
                          <a:pt x="4965" y="5568"/>
                        </a:cubicBezTo>
                        <a:cubicBezTo>
                          <a:pt x="4927" y="5602"/>
                          <a:pt x="4852" y="5602"/>
                          <a:pt x="4775" y="5602"/>
                        </a:cubicBezTo>
                        <a:cubicBezTo>
                          <a:pt x="4699" y="5637"/>
                          <a:pt x="4624" y="5671"/>
                          <a:pt x="4511" y="5705"/>
                        </a:cubicBezTo>
                        <a:cubicBezTo>
                          <a:pt x="4284" y="5808"/>
                          <a:pt x="4018" y="6046"/>
                          <a:pt x="4132" y="6284"/>
                        </a:cubicBezTo>
                        <a:cubicBezTo>
                          <a:pt x="4245" y="6250"/>
                          <a:pt x="4397" y="6250"/>
                          <a:pt x="4511" y="6250"/>
                        </a:cubicBezTo>
                        <a:cubicBezTo>
                          <a:pt x="4435" y="6455"/>
                          <a:pt x="4472" y="6728"/>
                          <a:pt x="4624" y="6898"/>
                        </a:cubicBezTo>
                        <a:cubicBezTo>
                          <a:pt x="4852" y="7170"/>
                          <a:pt x="5306" y="7273"/>
                          <a:pt x="5494" y="7579"/>
                        </a:cubicBezTo>
                        <a:cubicBezTo>
                          <a:pt x="5570" y="7682"/>
                          <a:pt x="5570" y="7819"/>
                          <a:pt x="5608" y="7955"/>
                        </a:cubicBezTo>
                        <a:cubicBezTo>
                          <a:pt x="5647" y="8636"/>
                          <a:pt x="5726" y="8969"/>
                          <a:pt x="5726" y="9651"/>
                        </a:cubicBezTo>
                        <a:lnTo>
                          <a:pt x="2958" y="9284"/>
                        </a:lnTo>
                        <a:cubicBezTo>
                          <a:pt x="3185" y="9148"/>
                          <a:pt x="3450" y="9011"/>
                          <a:pt x="3450" y="8773"/>
                        </a:cubicBezTo>
                        <a:cubicBezTo>
                          <a:pt x="3413" y="8568"/>
                          <a:pt x="3185" y="8432"/>
                          <a:pt x="2958" y="8330"/>
                        </a:cubicBezTo>
                        <a:cubicBezTo>
                          <a:pt x="2504" y="8091"/>
                          <a:pt x="2011" y="7852"/>
                          <a:pt x="1822" y="7409"/>
                        </a:cubicBezTo>
                        <a:cubicBezTo>
                          <a:pt x="1784" y="7307"/>
                          <a:pt x="1746" y="7204"/>
                          <a:pt x="1633" y="7170"/>
                        </a:cubicBezTo>
                        <a:cubicBezTo>
                          <a:pt x="1595" y="7137"/>
                          <a:pt x="1482" y="7103"/>
                          <a:pt x="1443" y="7069"/>
                        </a:cubicBezTo>
                        <a:cubicBezTo>
                          <a:pt x="1406" y="7000"/>
                          <a:pt x="1406" y="6932"/>
                          <a:pt x="1406" y="6829"/>
                        </a:cubicBezTo>
                        <a:cubicBezTo>
                          <a:pt x="1368" y="6693"/>
                          <a:pt x="1111" y="6683"/>
                          <a:pt x="1027" y="6659"/>
                        </a:cubicBezTo>
                        <a:cubicBezTo>
                          <a:pt x="943" y="6636"/>
                          <a:pt x="944" y="6678"/>
                          <a:pt x="902" y="6688"/>
                        </a:cubicBezTo>
                        <a:cubicBezTo>
                          <a:pt x="789" y="6620"/>
                          <a:pt x="641" y="6715"/>
                          <a:pt x="528" y="6817"/>
                        </a:cubicBezTo>
                        <a:cubicBezTo>
                          <a:pt x="377" y="6886"/>
                          <a:pt x="-36" y="6945"/>
                          <a:pt x="2" y="70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2" name="Freeform 66">
                    <a:extLst>
                      <a:ext uri="{FF2B5EF4-FFF2-40B4-BE49-F238E27FC236}">
                        <a16:creationId xmlns:a16="http://schemas.microsoft.com/office/drawing/2014/main" id="{44E4BEFE-1F85-4DA9-9E28-65BF02273435}"/>
                      </a:ext>
                    </a:extLst>
                  </p:cNvPr>
                  <p:cNvSpPr>
                    <a:spLocks/>
                  </p:cNvSpPr>
                  <p:nvPr/>
                </p:nvSpPr>
                <p:spPr bwMode="auto">
                  <a:xfrm>
                    <a:off x="6171996" y="3011566"/>
                    <a:ext cx="18402" cy="181915"/>
                  </a:xfrm>
                  <a:custGeom>
                    <a:avLst/>
                    <a:gdLst>
                      <a:gd name="T0" fmla="*/ 0 w 4"/>
                      <a:gd name="T1" fmla="*/ 0 h 41"/>
                      <a:gd name="T2" fmla="*/ 2 w 4"/>
                      <a:gd name="T3" fmla="*/ 27 h 41"/>
                      <a:gd name="T4" fmla="*/ 3 w 4"/>
                      <a:gd name="T5" fmla="*/ 32 h 41"/>
                      <a:gd name="T6" fmla="*/ 0 w 4"/>
                      <a:gd name="T7" fmla="*/ 41 h 41"/>
                    </a:gdLst>
                    <a:ahLst/>
                    <a:cxnLst>
                      <a:cxn ang="0">
                        <a:pos x="T0" y="T1"/>
                      </a:cxn>
                      <a:cxn ang="0">
                        <a:pos x="T2" y="T3"/>
                      </a:cxn>
                      <a:cxn ang="0">
                        <a:pos x="T4" y="T5"/>
                      </a:cxn>
                      <a:cxn ang="0">
                        <a:pos x="T6" y="T7"/>
                      </a:cxn>
                    </a:cxnLst>
                    <a:rect l="0" t="0" r="r" b="b"/>
                    <a:pathLst>
                      <a:path w="4" h="41">
                        <a:moveTo>
                          <a:pt x="0" y="0"/>
                        </a:moveTo>
                        <a:cubicBezTo>
                          <a:pt x="1" y="9"/>
                          <a:pt x="1" y="18"/>
                          <a:pt x="2" y="27"/>
                        </a:cubicBezTo>
                        <a:cubicBezTo>
                          <a:pt x="2" y="29"/>
                          <a:pt x="2" y="31"/>
                          <a:pt x="3" y="32"/>
                        </a:cubicBezTo>
                        <a:cubicBezTo>
                          <a:pt x="4" y="34"/>
                          <a:pt x="2" y="40"/>
                          <a:pt x="0" y="41"/>
                        </a:cubicBezTo>
                      </a:path>
                    </a:pathLst>
                  </a:custGeom>
                  <a:solidFill>
                    <a:srgbClr val="ABABAB"/>
                  </a:solidFill>
                  <a:ln w="15875" cap="rnd">
                    <a:solidFill>
                      <a:schemeClr val="accent2"/>
                    </a:solid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123" name="Freeform 67">
                    <a:extLst>
                      <a:ext uri="{FF2B5EF4-FFF2-40B4-BE49-F238E27FC236}">
                        <a16:creationId xmlns:a16="http://schemas.microsoft.com/office/drawing/2014/main" id="{3239E6BC-D150-40A6-9B35-D0B44EA942DD}"/>
                      </a:ext>
                    </a:extLst>
                  </p:cNvPr>
                  <p:cNvSpPr>
                    <a:spLocks/>
                  </p:cNvSpPr>
                  <p:nvPr/>
                </p:nvSpPr>
                <p:spPr bwMode="auto">
                  <a:xfrm>
                    <a:off x="6184877" y="3047199"/>
                    <a:ext cx="143534" cy="142531"/>
                  </a:xfrm>
                  <a:custGeom>
                    <a:avLst/>
                    <a:gdLst>
                      <a:gd name="T0" fmla="*/ 0 w 33"/>
                      <a:gd name="T1" fmla="*/ 28 h 32"/>
                      <a:gd name="T2" fmla="*/ 6 w 33"/>
                      <a:gd name="T3" fmla="*/ 29 h 32"/>
                      <a:gd name="T4" fmla="*/ 10 w 33"/>
                      <a:gd name="T5" fmla="*/ 31 h 32"/>
                      <a:gd name="T6" fmla="*/ 18 w 33"/>
                      <a:gd name="T7" fmla="*/ 29 h 32"/>
                      <a:gd name="T8" fmla="*/ 25 w 33"/>
                      <a:gd name="T9" fmla="*/ 25 h 32"/>
                      <a:gd name="T10" fmla="*/ 28 w 33"/>
                      <a:gd name="T11" fmla="*/ 23 h 32"/>
                      <a:gd name="T12" fmla="*/ 29 w 33"/>
                      <a:gd name="T13" fmla="*/ 19 h 32"/>
                      <a:gd name="T14" fmla="*/ 32 w 33"/>
                      <a:gd name="T15" fmla="*/ 13 h 32"/>
                      <a:gd name="T16" fmla="*/ 28 w 33"/>
                      <a:gd name="T17" fmla="*/ 6 h 32"/>
                      <a:gd name="T18" fmla="*/ 21 w 33"/>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0" y="28"/>
                        </a:moveTo>
                        <a:cubicBezTo>
                          <a:pt x="2" y="28"/>
                          <a:pt x="4" y="28"/>
                          <a:pt x="6" y="29"/>
                        </a:cubicBezTo>
                        <a:cubicBezTo>
                          <a:pt x="7" y="30"/>
                          <a:pt x="8" y="31"/>
                          <a:pt x="10" y="31"/>
                        </a:cubicBezTo>
                        <a:cubicBezTo>
                          <a:pt x="13" y="32"/>
                          <a:pt x="15" y="31"/>
                          <a:pt x="18" y="29"/>
                        </a:cubicBezTo>
                        <a:cubicBezTo>
                          <a:pt x="20" y="28"/>
                          <a:pt x="23" y="27"/>
                          <a:pt x="25" y="25"/>
                        </a:cubicBezTo>
                        <a:cubicBezTo>
                          <a:pt x="26" y="25"/>
                          <a:pt x="27" y="24"/>
                          <a:pt x="28" y="23"/>
                        </a:cubicBezTo>
                        <a:cubicBezTo>
                          <a:pt x="29" y="22"/>
                          <a:pt x="28" y="20"/>
                          <a:pt x="29" y="19"/>
                        </a:cubicBezTo>
                        <a:cubicBezTo>
                          <a:pt x="29" y="17"/>
                          <a:pt x="32" y="15"/>
                          <a:pt x="32" y="13"/>
                        </a:cubicBezTo>
                        <a:cubicBezTo>
                          <a:pt x="33" y="10"/>
                          <a:pt x="30" y="7"/>
                          <a:pt x="28" y="6"/>
                        </a:cubicBezTo>
                        <a:cubicBezTo>
                          <a:pt x="26" y="4"/>
                          <a:pt x="23" y="2"/>
                          <a:pt x="21"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4" name="Freeform 68">
                    <a:extLst>
                      <a:ext uri="{FF2B5EF4-FFF2-40B4-BE49-F238E27FC236}">
                        <a16:creationId xmlns:a16="http://schemas.microsoft.com/office/drawing/2014/main" id="{554694D5-059A-4546-A27F-B59C3C7D535A}"/>
                      </a:ext>
                    </a:extLst>
                  </p:cNvPr>
                  <p:cNvSpPr>
                    <a:spLocks/>
                  </p:cNvSpPr>
                  <p:nvPr/>
                </p:nvSpPr>
                <p:spPr bwMode="auto">
                  <a:xfrm>
                    <a:off x="6293448" y="2900917"/>
                    <a:ext cx="134333" cy="165036"/>
                  </a:xfrm>
                  <a:custGeom>
                    <a:avLst/>
                    <a:gdLst>
                      <a:gd name="T0" fmla="*/ 9 w 31"/>
                      <a:gd name="T1" fmla="*/ 0 h 37"/>
                      <a:gd name="T2" fmla="*/ 11 w 31"/>
                      <a:gd name="T3" fmla="*/ 7 h 37"/>
                      <a:gd name="T4" fmla="*/ 18 w 31"/>
                      <a:gd name="T5" fmla="*/ 11 h 37"/>
                      <a:gd name="T6" fmla="*/ 31 w 31"/>
                      <a:gd name="T7" fmla="*/ 30 h 37"/>
                      <a:gd name="T8" fmla="*/ 16 w 31"/>
                      <a:gd name="T9" fmla="*/ 30 h 37"/>
                      <a:gd name="T10" fmla="*/ 12 w 31"/>
                      <a:gd name="T11" fmla="*/ 31 h 37"/>
                      <a:gd name="T12" fmla="*/ 7 w 31"/>
                      <a:gd name="T13" fmla="*/ 33 h 37"/>
                      <a:gd name="T14" fmla="*/ 0 w 31"/>
                      <a:gd name="T15" fmla="*/ 3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7">
                        <a:moveTo>
                          <a:pt x="9" y="0"/>
                        </a:moveTo>
                        <a:cubicBezTo>
                          <a:pt x="8" y="2"/>
                          <a:pt x="9" y="5"/>
                          <a:pt x="11" y="7"/>
                        </a:cubicBezTo>
                        <a:cubicBezTo>
                          <a:pt x="13" y="9"/>
                          <a:pt x="16" y="10"/>
                          <a:pt x="18" y="11"/>
                        </a:cubicBezTo>
                        <a:cubicBezTo>
                          <a:pt x="26" y="14"/>
                          <a:pt x="31" y="22"/>
                          <a:pt x="31" y="30"/>
                        </a:cubicBezTo>
                        <a:cubicBezTo>
                          <a:pt x="26" y="30"/>
                          <a:pt x="21" y="30"/>
                          <a:pt x="16" y="30"/>
                        </a:cubicBezTo>
                        <a:cubicBezTo>
                          <a:pt x="14" y="30"/>
                          <a:pt x="13" y="30"/>
                          <a:pt x="12" y="31"/>
                        </a:cubicBezTo>
                        <a:cubicBezTo>
                          <a:pt x="10" y="31"/>
                          <a:pt x="9" y="33"/>
                          <a:pt x="7" y="33"/>
                        </a:cubicBezTo>
                        <a:cubicBezTo>
                          <a:pt x="5" y="34"/>
                          <a:pt x="1" y="37"/>
                          <a:pt x="0" y="3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69">
                    <a:extLst>
                      <a:ext uri="{FF2B5EF4-FFF2-40B4-BE49-F238E27FC236}">
                        <a16:creationId xmlns:a16="http://schemas.microsoft.com/office/drawing/2014/main" id="{655A2A29-C3CA-49E2-BC14-E7BD1CE79584}"/>
                      </a:ext>
                    </a:extLst>
                  </p:cNvPr>
                  <p:cNvSpPr>
                    <a:spLocks/>
                  </p:cNvSpPr>
                  <p:nvPr/>
                </p:nvSpPr>
                <p:spPr bwMode="auto">
                  <a:xfrm>
                    <a:off x="6324731" y="3118465"/>
                    <a:ext cx="207940" cy="84393"/>
                  </a:xfrm>
                  <a:custGeom>
                    <a:avLst/>
                    <a:gdLst>
                      <a:gd name="T0" fmla="*/ 0 w 48"/>
                      <a:gd name="T1" fmla="*/ 1 h 19"/>
                      <a:gd name="T2" fmla="*/ 6 w 48"/>
                      <a:gd name="T3" fmla="*/ 2 h 19"/>
                      <a:gd name="T4" fmla="*/ 6 w 48"/>
                      <a:gd name="T5" fmla="*/ 4 h 19"/>
                      <a:gd name="T6" fmla="*/ 13 w 48"/>
                      <a:gd name="T7" fmla="*/ 10 h 19"/>
                      <a:gd name="T8" fmla="*/ 22 w 48"/>
                      <a:gd name="T9" fmla="*/ 11 h 19"/>
                      <a:gd name="T10" fmla="*/ 26 w 48"/>
                      <a:gd name="T11" fmla="*/ 14 h 19"/>
                      <a:gd name="T12" fmla="*/ 48 w 48"/>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48" h="19">
                        <a:moveTo>
                          <a:pt x="0" y="1"/>
                        </a:moveTo>
                        <a:cubicBezTo>
                          <a:pt x="2" y="1"/>
                          <a:pt x="5" y="0"/>
                          <a:pt x="6" y="2"/>
                        </a:cubicBezTo>
                        <a:cubicBezTo>
                          <a:pt x="7" y="3"/>
                          <a:pt x="6" y="4"/>
                          <a:pt x="6" y="4"/>
                        </a:cubicBezTo>
                        <a:cubicBezTo>
                          <a:pt x="6" y="8"/>
                          <a:pt x="10" y="9"/>
                          <a:pt x="13" y="10"/>
                        </a:cubicBezTo>
                        <a:cubicBezTo>
                          <a:pt x="16" y="10"/>
                          <a:pt x="19" y="9"/>
                          <a:pt x="22" y="11"/>
                        </a:cubicBezTo>
                        <a:cubicBezTo>
                          <a:pt x="23" y="12"/>
                          <a:pt x="24" y="13"/>
                          <a:pt x="26" y="14"/>
                        </a:cubicBezTo>
                        <a:cubicBezTo>
                          <a:pt x="32" y="19"/>
                          <a:pt x="40" y="18"/>
                          <a:pt x="48" y="1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6" name="Freeform 70">
                    <a:extLst>
                      <a:ext uri="{FF2B5EF4-FFF2-40B4-BE49-F238E27FC236}">
                        <a16:creationId xmlns:a16="http://schemas.microsoft.com/office/drawing/2014/main" id="{B1BA2B5D-BAEC-45F2-A572-E46EC427413E}"/>
                      </a:ext>
                    </a:extLst>
                  </p:cNvPr>
                  <p:cNvSpPr>
                    <a:spLocks/>
                  </p:cNvSpPr>
                  <p:nvPr/>
                </p:nvSpPr>
                <p:spPr bwMode="auto">
                  <a:xfrm>
                    <a:off x="6427781" y="3037822"/>
                    <a:ext cx="312831" cy="178164"/>
                  </a:xfrm>
                  <a:custGeom>
                    <a:avLst/>
                    <a:gdLst>
                      <a:gd name="T0" fmla="*/ 1 w 72"/>
                      <a:gd name="T1" fmla="*/ 0 h 40"/>
                      <a:gd name="T2" fmla="*/ 2 w 72"/>
                      <a:gd name="T3" fmla="*/ 5 h 40"/>
                      <a:gd name="T4" fmla="*/ 7 w 72"/>
                      <a:gd name="T5" fmla="*/ 7 h 40"/>
                      <a:gd name="T6" fmla="*/ 16 w 72"/>
                      <a:gd name="T7" fmla="*/ 11 h 40"/>
                      <a:gd name="T8" fmla="*/ 23 w 72"/>
                      <a:gd name="T9" fmla="*/ 12 h 40"/>
                      <a:gd name="T10" fmla="*/ 61 w 72"/>
                      <a:gd name="T11" fmla="*/ 27 h 40"/>
                      <a:gd name="T12" fmla="*/ 72 w 7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2" h="40">
                        <a:moveTo>
                          <a:pt x="1" y="0"/>
                        </a:moveTo>
                        <a:cubicBezTo>
                          <a:pt x="0" y="2"/>
                          <a:pt x="1" y="4"/>
                          <a:pt x="2" y="5"/>
                        </a:cubicBezTo>
                        <a:cubicBezTo>
                          <a:pt x="4" y="6"/>
                          <a:pt x="6" y="6"/>
                          <a:pt x="7" y="7"/>
                        </a:cubicBezTo>
                        <a:cubicBezTo>
                          <a:pt x="11" y="7"/>
                          <a:pt x="13" y="9"/>
                          <a:pt x="16" y="11"/>
                        </a:cubicBezTo>
                        <a:cubicBezTo>
                          <a:pt x="17" y="13"/>
                          <a:pt x="20" y="13"/>
                          <a:pt x="23" y="12"/>
                        </a:cubicBezTo>
                        <a:cubicBezTo>
                          <a:pt x="37" y="9"/>
                          <a:pt x="53" y="15"/>
                          <a:pt x="61" y="27"/>
                        </a:cubicBezTo>
                        <a:cubicBezTo>
                          <a:pt x="64" y="32"/>
                          <a:pt x="67" y="38"/>
                          <a:pt x="72" y="4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71">
                    <a:extLst>
                      <a:ext uri="{FF2B5EF4-FFF2-40B4-BE49-F238E27FC236}">
                        <a16:creationId xmlns:a16="http://schemas.microsoft.com/office/drawing/2014/main" id="{2DD7EF97-EE0C-4DBD-B9B9-6A79CFE44314}"/>
                      </a:ext>
                    </a:extLst>
                  </p:cNvPr>
                  <p:cNvSpPr>
                    <a:spLocks/>
                  </p:cNvSpPr>
                  <p:nvPr/>
                </p:nvSpPr>
                <p:spPr bwMode="auto">
                  <a:xfrm>
                    <a:off x="6354174" y="3047199"/>
                    <a:ext cx="66246" cy="75016"/>
                  </a:xfrm>
                  <a:custGeom>
                    <a:avLst/>
                    <a:gdLst>
                      <a:gd name="T0" fmla="*/ 0 w 15"/>
                      <a:gd name="T1" fmla="*/ 17 h 17"/>
                      <a:gd name="T2" fmla="*/ 6 w 15"/>
                      <a:gd name="T3" fmla="*/ 16 h 17"/>
                      <a:gd name="T4" fmla="*/ 12 w 15"/>
                      <a:gd name="T5" fmla="*/ 8 h 17"/>
                      <a:gd name="T6" fmla="*/ 15 w 15"/>
                      <a:gd name="T7" fmla="*/ 0 h 17"/>
                    </a:gdLst>
                    <a:ahLst/>
                    <a:cxnLst>
                      <a:cxn ang="0">
                        <a:pos x="T0" y="T1"/>
                      </a:cxn>
                      <a:cxn ang="0">
                        <a:pos x="T2" y="T3"/>
                      </a:cxn>
                      <a:cxn ang="0">
                        <a:pos x="T4" y="T5"/>
                      </a:cxn>
                      <a:cxn ang="0">
                        <a:pos x="T6" y="T7"/>
                      </a:cxn>
                    </a:cxnLst>
                    <a:rect l="0" t="0" r="r" b="b"/>
                    <a:pathLst>
                      <a:path w="15" h="17">
                        <a:moveTo>
                          <a:pt x="0" y="17"/>
                        </a:moveTo>
                        <a:cubicBezTo>
                          <a:pt x="2" y="17"/>
                          <a:pt x="4" y="17"/>
                          <a:pt x="6" y="16"/>
                        </a:cubicBezTo>
                        <a:cubicBezTo>
                          <a:pt x="8" y="14"/>
                          <a:pt x="10" y="11"/>
                          <a:pt x="12" y="8"/>
                        </a:cubicBezTo>
                        <a:cubicBezTo>
                          <a:pt x="14" y="6"/>
                          <a:pt x="15" y="3"/>
                          <a:pt x="15" y="0"/>
                        </a:cubicBezTo>
                      </a:path>
                    </a:pathLst>
                  </a:custGeom>
                  <a:noFill/>
                  <a:ln w="15875" cap="flat">
                    <a:solidFill>
                      <a:srgbClr val="A5A5A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8" name="Freeform 72">
                    <a:extLst>
                      <a:ext uri="{FF2B5EF4-FFF2-40B4-BE49-F238E27FC236}">
                        <a16:creationId xmlns:a16="http://schemas.microsoft.com/office/drawing/2014/main" id="{979C343A-14D9-44B2-B104-05663D02B7A6}"/>
                      </a:ext>
                    </a:extLst>
                  </p:cNvPr>
                  <p:cNvSpPr>
                    <a:spLocks/>
                  </p:cNvSpPr>
                  <p:nvPr/>
                </p:nvSpPr>
                <p:spPr bwMode="auto">
                  <a:xfrm>
                    <a:off x="6341292" y="2822150"/>
                    <a:ext cx="242904" cy="176288"/>
                  </a:xfrm>
                  <a:custGeom>
                    <a:avLst/>
                    <a:gdLst>
                      <a:gd name="T0" fmla="*/ 0 w 56"/>
                      <a:gd name="T1" fmla="*/ 16 h 40"/>
                      <a:gd name="T2" fmla="*/ 7 w 56"/>
                      <a:gd name="T3" fmla="*/ 8 h 40"/>
                      <a:gd name="T4" fmla="*/ 15 w 56"/>
                      <a:gd name="T5" fmla="*/ 0 h 40"/>
                      <a:gd name="T6" fmla="*/ 22 w 56"/>
                      <a:gd name="T7" fmla="*/ 4 h 40"/>
                      <a:gd name="T8" fmla="*/ 37 w 56"/>
                      <a:gd name="T9" fmla="*/ 3 h 40"/>
                      <a:gd name="T10" fmla="*/ 52 w 56"/>
                      <a:gd name="T11" fmla="*/ 7 h 40"/>
                      <a:gd name="T12" fmla="*/ 55 w 56"/>
                      <a:gd name="T13" fmla="*/ 9 h 40"/>
                      <a:gd name="T14" fmla="*/ 55 w 56"/>
                      <a:gd name="T15" fmla="*/ 11 h 40"/>
                      <a:gd name="T16" fmla="*/ 49 w 56"/>
                      <a:gd name="T17" fmla="*/ 30 h 40"/>
                      <a:gd name="T18" fmla="*/ 45 w 56"/>
                      <a:gd name="T19" fmla="*/ 33 h 40"/>
                      <a:gd name="T20" fmla="*/ 34 w 56"/>
                      <a:gd name="T21" fmla="*/ 34 h 40"/>
                      <a:gd name="T22" fmla="*/ 21 w 5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40">
                        <a:moveTo>
                          <a:pt x="0" y="16"/>
                        </a:moveTo>
                        <a:cubicBezTo>
                          <a:pt x="4" y="15"/>
                          <a:pt x="6" y="11"/>
                          <a:pt x="7" y="8"/>
                        </a:cubicBezTo>
                        <a:cubicBezTo>
                          <a:pt x="9" y="4"/>
                          <a:pt x="11" y="0"/>
                          <a:pt x="15" y="0"/>
                        </a:cubicBezTo>
                        <a:cubicBezTo>
                          <a:pt x="17" y="0"/>
                          <a:pt x="20" y="2"/>
                          <a:pt x="22" y="4"/>
                        </a:cubicBezTo>
                        <a:cubicBezTo>
                          <a:pt x="27" y="6"/>
                          <a:pt x="32" y="4"/>
                          <a:pt x="37" y="3"/>
                        </a:cubicBezTo>
                        <a:cubicBezTo>
                          <a:pt x="43" y="3"/>
                          <a:pt x="48" y="4"/>
                          <a:pt x="52" y="7"/>
                        </a:cubicBezTo>
                        <a:cubicBezTo>
                          <a:pt x="53" y="7"/>
                          <a:pt x="54" y="8"/>
                          <a:pt x="55" y="9"/>
                        </a:cubicBezTo>
                        <a:cubicBezTo>
                          <a:pt x="55" y="9"/>
                          <a:pt x="55" y="10"/>
                          <a:pt x="55" y="11"/>
                        </a:cubicBezTo>
                        <a:cubicBezTo>
                          <a:pt x="56" y="18"/>
                          <a:pt x="53" y="25"/>
                          <a:pt x="49" y="30"/>
                        </a:cubicBezTo>
                        <a:cubicBezTo>
                          <a:pt x="48" y="31"/>
                          <a:pt x="47" y="32"/>
                          <a:pt x="45" y="33"/>
                        </a:cubicBezTo>
                        <a:cubicBezTo>
                          <a:pt x="42" y="35"/>
                          <a:pt x="38" y="33"/>
                          <a:pt x="34" y="34"/>
                        </a:cubicBezTo>
                        <a:cubicBezTo>
                          <a:pt x="29" y="34"/>
                          <a:pt x="25" y="37"/>
                          <a:pt x="21" y="4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9" name="Freeform 73">
                    <a:extLst>
                      <a:ext uri="{FF2B5EF4-FFF2-40B4-BE49-F238E27FC236}">
                        <a16:creationId xmlns:a16="http://schemas.microsoft.com/office/drawing/2014/main" id="{E890D306-1063-48F3-ADE4-2454BBF0A980}"/>
                      </a:ext>
                    </a:extLst>
                  </p:cNvPr>
                  <p:cNvSpPr>
                    <a:spLocks/>
                  </p:cNvSpPr>
                  <p:nvPr/>
                </p:nvSpPr>
                <p:spPr bwMode="auto">
                  <a:xfrm>
                    <a:off x="10349352" y="2854283"/>
                    <a:ext cx="1210838" cy="540117"/>
                  </a:xfrm>
                  <a:custGeom>
                    <a:avLst/>
                    <a:gdLst>
                      <a:gd name="T0" fmla="*/ 658 w 658"/>
                      <a:gd name="T1" fmla="*/ 0 h 288"/>
                      <a:gd name="T2" fmla="*/ 505 w 658"/>
                      <a:gd name="T3" fmla="*/ 38 h 288"/>
                      <a:gd name="T4" fmla="*/ 354 w 658"/>
                      <a:gd name="T5" fmla="*/ 118 h 288"/>
                      <a:gd name="T6" fmla="*/ 227 w 658"/>
                      <a:gd name="T7" fmla="*/ 198 h 288"/>
                      <a:gd name="T8" fmla="*/ 0 w 658"/>
                      <a:gd name="T9" fmla="*/ 288 h 288"/>
                    </a:gdLst>
                    <a:ahLst/>
                    <a:cxnLst>
                      <a:cxn ang="0">
                        <a:pos x="T0" y="T1"/>
                      </a:cxn>
                      <a:cxn ang="0">
                        <a:pos x="T2" y="T3"/>
                      </a:cxn>
                      <a:cxn ang="0">
                        <a:pos x="T4" y="T5"/>
                      </a:cxn>
                      <a:cxn ang="0">
                        <a:pos x="T6" y="T7"/>
                      </a:cxn>
                      <a:cxn ang="0">
                        <a:pos x="T8" y="T9"/>
                      </a:cxn>
                    </a:cxnLst>
                    <a:rect l="0" t="0" r="r" b="b"/>
                    <a:pathLst>
                      <a:path w="658" h="288">
                        <a:moveTo>
                          <a:pt x="658" y="0"/>
                        </a:moveTo>
                        <a:lnTo>
                          <a:pt x="505" y="38"/>
                        </a:lnTo>
                        <a:lnTo>
                          <a:pt x="354" y="118"/>
                        </a:lnTo>
                        <a:lnTo>
                          <a:pt x="227" y="198"/>
                        </a:lnTo>
                        <a:lnTo>
                          <a:pt x="0" y="288"/>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74">
                    <a:extLst>
                      <a:ext uri="{FF2B5EF4-FFF2-40B4-BE49-F238E27FC236}">
                        <a16:creationId xmlns:a16="http://schemas.microsoft.com/office/drawing/2014/main" id="{E1EB80A6-DB43-4179-AD51-75C6A236BF68}"/>
                      </a:ext>
                    </a:extLst>
                  </p:cNvPr>
                  <p:cNvSpPr>
                    <a:spLocks/>
                  </p:cNvSpPr>
                  <p:nvPr/>
                </p:nvSpPr>
                <p:spPr bwMode="auto">
                  <a:xfrm>
                    <a:off x="10202746" y="3220887"/>
                    <a:ext cx="1348852" cy="288813"/>
                  </a:xfrm>
                  <a:custGeom>
                    <a:avLst/>
                    <a:gdLst>
                      <a:gd name="T0" fmla="*/ 733 w 733"/>
                      <a:gd name="T1" fmla="*/ 0 h 154"/>
                      <a:gd name="T2" fmla="*/ 118 w 733"/>
                      <a:gd name="T3" fmla="*/ 147 h 154"/>
                      <a:gd name="T4" fmla="*/ 0 w 733"/>
                      <a:gd name="T5" fmla="*/ 154 h 154"/>
                    </a:gdLst>
                    <a:ahLst/>
                    <a:cxnLst>
                      <a:cxn ang="0">
                        <a:pos x="T0" y="T1"/>
                      </a:cxn>
                      <a:cxn ang="0">
                        <a:pos x="T2" y="T3"/>
                      </a:cxn>
                      <a:cxn ang="0">
                        <a:pos x="T4" y="T5"/>
                      </a:cxn>
                    </a:cxnLst>
                    <a:rect l="0" t="0" r="r" b="b"/>
                    <a:pathLst>
                      <a:path w="733" h="154">
                        <a:moveTo>
                          <a:pt x="733" y="0"/>
                        </a:moveTo>
                        <a:lnTo>
                          <a:pt x="118" y="147"/>
                        </a:lnTo>
                        <a:lnTo>
                          <a:pt x="0" y="154"/>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75">
                    <a:extLst>
                      <a:ext uri="{FF2B5EF4-FFF2-40B4-BE49-F238E27FC236}">
                        <a16:creationId xmlns:a16="http://schemas.microsoft.com/office/drawing/2014/main" id="{D01F612F-281E-45AD-B3B5-E0BB2012F5C6}"/>
                      </a:ext>
                    </a:extLst>
                  </p:cNvPr>
                  <p:cNvSpPr>
                    <a:spLocks/>
                  </p:cNvSpPr>
                  <p:nvPr/>
                </p:nvSpPr>
                <p:spPr bwMode="auto">
                  <a:xfrm>
                    <a:off x="9458308" y="3724221"/>
                    <a:ext cx="2144060" cy="446032"/>
                  </a:xfrm>
                  <a:custGeom>
                    <a:avLst/>
                    <a:gdLst>
                      <a:gd name="T0" fmla="*/ 1105 w 1105"/>
                      <a:gd name="T1" fmla="*/ 0 h 248"/>
                      <a:gd name="T2" fmla="*/ 620 w 1105"/>
                      <a:gd name="T3" fmla="*/ 106 h 248"/>
                      <a:gd name="T4" fmla="*/ 127 w 1105"/>
                      <a:gd name="T5" fmla="*/ 248 h 248"/>
                      <a:gd name="T6" fmla="*/ 0 w 1105"/>
                      <a:gd name="T7" fmla="*/ 203 h 248"/>
                      <a:gd name="connsiteX0" fmla="*/ 10181 w 10181"/>
                      <a:gd name="connsiteY0" fmla="*/ 0 h 10000"/>
                      <a:gd name="connsiteX1" fmla="*/ 5792 w 10181"/>
                      <a:gd name="connsiteY1" fmla="*/ 4274 h 10000"/>
                      <a:gd name="connsiteX2" fmla="*/ 1330 w 10181"/>
                      <a:gd name="connsiteY2" fmla="*/ 10000 h 10000"/>
                      <a:gd name="connsiteX3" fmla="*/ 0 w 10181"/>
                      <a:gd name="connsiteY3" fmla="*/ 6751 h 10000"/>
                      <a:gd name="connsiteX0" fmla="*/ 10181 w 10181"/>
                      <a:gd name="connsiteY0" fmla="*/ 0 h 9590"/>
                      <a:gd name="connsiteX1" fmla="*/ 5792 w 10181"/>
                      <a:gd name="connsiteY1" fmla="*/ 4274 h 9590"/>
                      <a:gd name="connsiteX2" fmla="*/ 1307 w 10181"/>
                      <a:gd name="connsiteY2" fmla="*/ 9590 h 9590"/>
                      <a:gd name="connsiteX3" fmla="*/ 0 w 10181"/>
                      <a:gd name="connsiteY3" fmla="*/ 6751 h 9590"/>
                    </a:gdLst>
                    <a:ahLst/>
                    <a:cxnLst>
                      <a:cxn ang="0">
                        <a:pos x="connsiteX0" y="connsiteY0"/>
                      </a:cxn>
                      <a:cxn ang="0">
                        <a:pos x="connsiteX1" y="connsiteY1"/>
                      </a:cxn>
                      <a:cxn ang="0">
                        <a:pos x="connsiteX2" y="connsiteY2"/>
                      </a:cxn>
                      <a:cxn ang="0">
                        <a:pos x="connsiteX3" y="connsiteY3"/>
                      </a:cxn>
                    </a:cxnLst>
                    <a:rect l="l" t="t" r="r" b="b"/>
                    <a:pathLst>
                      <a:path w="10181" h="9590">
                        <a:moveTo>
                          <a:pt x="10181" y="0"/>
                        </a:moveTo>
                        <a:lnTo>
                          <a:pt x="5792" y="4274"/>
                        </a:lnTo>
                        <a:lnTo>
                          <a:pt x="1307" y="9590"/>
                        </a:lnTo>
                        <a:cubicBezTo>
                          <a:pt x="924" y="8985"/>
                          <a:pt x="383" y="7356"/>
                          <a:pt x="0" y="675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76">
                    <a:extLst>
                      <a:ext uri="{FF2B5EF4-FFF2-40B4-BE49-F238E27FC236}">
                        <a16:creationId xmlns:a16="http://schemas.microsoft.com/office/drawing/2014/main" id="{0D109A46-1B79-4E55-9615-37EEFF76815C}"/>
                      </a:ext>
                    </a:extLst>
                  </p:cNvPr>
                  <p:cNvSpPr>
                    <a:spLocks/>
                  </p:cNvSpPr>
                  <p:nvPr/>
                </p:nvSpPr>
                <p:spPr bwMode="auto">
                  <a:xfrm>
                    <a:off x="2795266" y="3720470"/>
                    <a:ext cx="33123" cy="110649"/>
                  </a:xfrm>
                  <a:custGeom>
                    <a:avLst/>
                    <a:gdLst>
                      <a:gd name="T0" fmla="*/ 0 w 8"/>
                      <a:gd name="T1" fmla="*/ 0 h 25"/>
                      <a:gd name="T2" fmla="*/ 2 w 8"/>
                      <a:gd name="T3" fmla="*/ 4 h 25"/>
                      <a:gd name="T4" fmla="*/ 3 w 8"/>
                      <a:gd name="T5" fmla="*/ 5 h 25"/>
                      <a:gd name="T6" fmla="*/ 2 w 8"/>
                      <a:gd name="T7" fmla="*/ 8 h 25"/>
                      <a:gd name="T8" fmla="*/ 1 w 8"/>
                      <a:gd name="T9" fmla="*/ 13 h 25"/>
                      <a:gd name="T10" fmla="*/ 1 w 8"/>
                      <a:gd name="T11" fmla="*/ 16 h 25"/>
                      <a:gd name="T12" fmla="*/ 2 w 8"/>
                      <a:gd name="T13" fmla="*/ 17 h 25"/>
                      <a:gd name="T14" fmla="*/ 8 w 8"/>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5">
                        <a:moveTo>
                          <a:pt x="0" y="0"/>
                        </a:moveTo>
                        <a:cubicBezTo>
                          <a:pt x="1" y="1"/>
                          <a:pt x="1" y="2"/>
                          <a:pt x="2" y="4"/>
                        </a:cubicBezTo>
                        <a:cubicBezTo>
                          <a:pt x="2" y="4"/>
                          <a:pt x="3" y="5"/>
                          <a:pt x="3" y="5"/>
                        </a:cubicBezTo>
                        <a:cubicBezTo>
                          <a:pt x="3" y="6"/>
                          <a:pt x="3" y="7"/>
                          <a:pt x="2" y="8"/>
                        </a:cubicBezTo>
                        <a:cubicBezTo>
                          <a:pt x="2" y="10"/>
                          <a:pt x="1" y="12"/>
                          <a:pt x="1" y="13"/>
                        </a:cubicBezTo>
                        <a:cubicBezTo>
                          <a:pt x="1" y="14"/>
                          <a:pt x="0" y="15"/>
                          <a:pt x="1" y="16"/>
                        </a:cubicBezTo>
                        <a:cubicBezTo>
                          <a:pt x="1" y="16"/>
                          <a:pt x="1" y="17"/>
                          <a:pt x="2" y="17"/>
                        </a:cubicBezTo>
                        <a:cubicBezTo>
                          <a:pt x="4" y="20"/>
                          <a:pt x="6" y="22"/>
                          <a:pt x="8"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77">
                    <a:extLst>
                      <a:ext uri="{FF2B5EF4-FFF2-40B4-BE49-F238E27FC236}">
                        <a16:creationId xmlns:a16="http://schemas.microsoft.com/office/drawing/2014/main" id="{F3A082EB-CA2C-4F31-9FD3-8CB26C166203}"/>
                      </a:ext>
                    </a:extLst>
                  </p:cNvPr>
                  <p:cNvSpPr>
                    <a:spLocks/>
                  </p:cNvSpPr>
                  <p:nvPr/>
                </p:nvSpPr>
                <p:spPr bwMode="auto">
                  <a:xfrm>
                    <a:off x="470952" y="3613393"/>
                    <a:ext cx="1611013" cy="1107788"/>
                  </a:xfrm>
                  <a:custGeom>
                    <a:avLst/>
                    <a:gdLst>
                      <a:gd name="T0" fmla="*/ 0 w 354"/>
                      <a:gd name="T1" fmla="*/ 253 h 253"/>
                      <a:gd name="T2" fmla="*/ 73 w 354"/>
                      <a:gd name="T3" fmla="*/ 117 h 253"/>
                      <a:gd name="T4" fmla="*/ 104 w 354"/>
                      <a:gd name="T5" fmla="*/ 121 h 253"/>
                      <a:gd name="T6" fmla="*/ 354 w 354"/>
                      <a:gd name="T7" fmla="*/ 0 h 253"/>
                      <a:gd name="connsiteX0" fmla="*/ 0 w 10000"/>
                      <a:gd name="connsiteY0" fmla="*/ 10000 h 10000"/>
                      <a:gd name="connsiteX1" fmla="*/ 2062 w 10000"/>
                      <a:gd name="connsiteY1" fmla="*/ 4625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109"/>
                      <a:gd name="connsiteY0" fmla="*/ 9809 h 9809"/>
                      <a:gd name="connsiteX1" fmla="*/ 2481 w 10109"/>
                      <a:gd name="connsiteY1" fmla="*/ 4476 h 9809"/>
                      <a:gd name="connsiteX2" fmla="*/ 3125 w 10109"/>
                      <a:gd name="connsiteY2" fmla="*/ 4549 h 9809"/>
                      <a:gd name="connsiteX3" fmla="*/ 10109 w 10109"/>
                      <a:gd name="connsiteY3" fmla="*/ 0 h 9809"/>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Lst>
                    <a:ahLst/>
                    <a:cxnLst>
                      <a:cxn ang="0">
                        <a:pos x="connsiteX0" y="connsiteY0"/>
                      </a:cxn>
                      <a:cxn ang="0">
                        <a:pos x="connsiteX1" y="connsiteY1"/>
                      </a:cxn>
                      <a:cxn ang="0">
                        <a:pos x="connsiteX2" y="connsiteY2"/>
                      </a:cxn>
                      <a:cxn ang="0">
                        <a:pos x="connsiteX3" y="connsiteY3"/>
                      </a:cxn>
                    </a:cxnLst>
                    <a:rect l="l" t="t" r="r" b="b"/>
                    <a:pathLst>
                      <a:path w="10384" h="10087">
                        <a:moveTo>
                          <a:pt x="0" y="10087"/>
                        </a:moveTo>
                        <a:cubicBezTo>
                          <a:pt x="0" y="10087"/>
                          <a:pt x="1492" y="6289"/>
                          <a:pt x="2454" y="4650"/>
                        </a:cubicBezTo>
                        <a:cubicBezTo>
                          <a:pt x="2566" y="4246"/>
                          <a:pt x="2811" y="4886"/>
                          <a:pt x="3091" y="4725"/>
                        </a:cubicBezTo>
                        <a:cubicBezTo>
                          <a:pt x="5522" y="3150"/>
                          <a:pt x="7922" y="1271"/>
                          <a:pt x="10384"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78">
                    <a:extLst>
                      <a:ext uri="{FF2B5EF4-FFF2-40B4-BE49-F238E27FC236}">
                        <a16:creationId xmlns:a16="http://schemas.microsoft.com/office/drawing/2014/main" id="{679B13D6-0660-443D-9D47-088923A87162}"/>
                      </a:ext>
                    </a:extLst>
                  </p:cNvPr>
                  <p:cNvSpPr>
                    <a:spLocks/>
                  </p:cNvSpPr>
                  <p:nvPr/>
                </p:nvSpPr>
                <p:spPr bwMode="auto">
                  <a:xfrm>
                    <a:off x="5691709" y="2675869"/>
                    <a:ext cx="125132" cy="106898"/>
                  </a:xfrm>
                  <a:custGeom>
                    <a:avLst/>
                    <a:gdLst>
                      <a:gd name="T0" fmla="*/ 28 w 29"/>
                      <a:gd name="T1" fmla="*/ 24 h 24"/>
                      <a:gd name="T2" fmla="*/ 27 w 29"/>
                      <a:gd name="T3" fmla="*/ 19 h 24"/>
                      <a:gd name="T4" fmla="*/ 22 w 29"/>
                      <a:gd name="T5" fmla="*/ 18 h 24"/>
                      <a:gd name="T6" fmla="*/ 11 w 29"/>
                      <a:gd name="T7" fmla="*/ 17 h 24"/>
                      <a:gd name="T8" fmla="*/ 10 w 29"/>
                      <a:gd name="T9" fmla="*/ 16 h 24"/>
                      <a:gd name="T10" fmla="*/ 10 w 29"/>
                      <a:gd name="T11" fmla="*/ 15 h 24"/>
                      <a:gd name="T12" fmla="*/ 9 w 29"/>
                      <a:gd name="T13" fmla="*/ 12 h 24"/>
                      <a:gd name="T14" fmla="*/ 10 w 29"/>
                      <a:gd name="T15" fmla="*/ 7 h 24"/>
                      <a:gd name="T16" fmla="*/ 8 w 29"/>
                      <a:gd name="T17" fmla="*/ 5 h 24"/>
                      <a:gd name="T18" fmla="*/ 0 w 29"/>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4">
                        <a:moveTo>
                          <a:pt x="28" y="24"/>
                        </a:moveTo>
                        <a:cubicBezTo>
                          <a:pt x="29" y="22"/>
                          <a:pt x="28" y="20"/>
                          <a:pt x="27" y="19"/>
                        </a:cubicBezTo>
                        <a:cubicBezTo>
                          <a:pt x="26" y="18"/>
                          <a:pt x="24" y="18"/>
                          <a:pt x="22" y="18"/>
                        </a:cubicBezTo>
                        <a:cubicBezTo>
                          <a:pt x="19" y="17"/>
                          <a:pt x="15" y="17"/>
                          <a:pt x="11" y="17"/>
                        </a:cubicBezTo>
                        <a:cubicBezTo>
                          <a:pt x="11" y="17"/>
                          <a:pt x="10" y="17"/>
                          <a:pt x="10" y="16"/>
                        </a:cubicBezTo>
                        <a:cubicBezTo>
                          <a:pt x="10" y="16"/>
                          <a:pt x="10" y="16"/>
                          <a:pt x="10" y="15"/>
                        </a:cubicBezTo>
                        <a:cubicBezTo>
                          <a:pt x="9" y="14"/>
                          <a:pt x="9" y="13"/>
                          <a:pt x="9" y="12"/>
                        </a:cubicBezTo>
                        <a:cubicBezTo>
                          <a:pt x="10" y="10"/>
                          <a:pt x="11" y="8"/>
                          <a:pt x="10" y="7"/>
                        </a:cubicBezTo>
                        <a:cubicBezTo>
                          <a:pt x="10" y="6"/>
                          <a:pt x="9" y="5"/>
                          <a:pt x="8" y="5"/>
                        </a:cubicBezTo>
                        <a:cubicBezTo>
                          <a:pt x="5" y="3"/>
                          <a:pt x="3" y="2"/>
                          <a:pt x="0" y="0"/>
                        </a:cubicBezTo>
                      </a:path>
                    </a:pathLst>
                  </a:custGeom>
                  <a:noFill/>
                  <a:ln w="15875" cap="rnd">
                    <a:solidFill>
                      <a:srgbClr val="EFE4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5" name="Freeform 79">
                    <a:extLst>
                      <a:ext uri="{FF2B5EF4-FFF2-40B4-BE49-F238E27FC236}">
                        <a16:creationId xmlns:a16="http://schemas.microsoft.com/office/drawing/2014/main" id="{A484DECB-0544-44EA-8642-9448F5E26D17}"/>
                      </a:ext>
                    </a:extLst>
                  </p:cNvPr>
                  <p:cNvSpPr>
                    <a:spLocks/>
                  </p:cNvSpPr>
                  <p:nvPr/>
                </p:nvSpPr>
                <p:spPr bwMode="auto">
                  <a:xfrm>
                    <a:off x="3345478" y="3193624"/>
                    <a:ext cx="2428241" cy="367449"/>
                  </a:xfrm>
                  <a:custGeom>
                    <a:avLst/>
                    <a:gdLst>
                      <a:gd name="T0" fmla="*/ 567 w 567"/>
                      <a:gd name="T1" fmla="*/ 23 h 89"/>
                      <a:gd name="T2" fmla="*/ 560 w 567"/>
                      <a:gd name="T3" fmla="*/ 10 h 89"/>
                      <a:gd name="T4" fmla="*/ 508 w 567"/>
                      <a:gd name="T5" fmla="*/ 3 h 89"/>
                      <a:gd name="T6" fmla="*/ 482 w 567"/>
                      <a:gd name="T7" fmla="*/ 5 h 89"/>
                      <a:gd name="T8" fmla="*/ 371 w 567"/>
                      <a:gd name="T9" fmla="*/ 9 h 89"/>
                      <a:gd name="T10" fmla="*/ 324 w 567"/>
                      <a:gd name="T11" fmla="*/ 21 h 89"/>
                      <a:gd name="T12" fmla="*/ 272 w 567"/>
                      <a:gd name="T13" fmla="*/ 41 h 89"/>
                      <a:gd name="T14" fmla="*/ 233 w 567"/>
                      <a:gd name="T15" fmla="*/ 54 h 89"/>
                      <a:gd name="T16" fmla="*/ 188 w 567"/>
                      <a:gd name="T17" fmla="*/ 66 h 89"/>
                      <a:gd name="T18" fmla="*/ 160 w 567"/>
                      <a:gd name="T19" fmla="*/ 69 h 89"/>
                      <a:gd name="T20" fmla="*/ 118 w 567"/>
                      <a:gd name="T21" fmla="*/ 77 h 89"/>
                      <a:gd name="T22" fmla="*/ 73 w 567"/>
                      <a:gd name="T23" fmla="*/ 77 h 89"/>
                      <a:gd name="T24" fmla="*/ 56 w 567"/>
                      <a:gd name="T25" fmla="*/ 84 h 89"/>
                      <a:gd name="T26" fmla="*/ 0 w 567"/>
                      <a:gd name="T27" fmla="*/ 85 h 89"/>
                      <a:gd name="connsiteX0" fmla="*/ 9877 w 9877"/>
                      <a:gd name="connsiteY0" fmla="*/ 787 h 9330"/>
                      <a:gd name="connsiteX1" fmla="*/ 8959 w 9877"/>
                      <a:gd name="connsiteY1" fmla="*/ 0 h 9330"/>
                      <a:gd name="connsiteX2" fmla="*/ 8501 w 9877"/>
                      <a:gd name="connsiteY2" fmla="*/ 225 h 9330"/>
                      <a:gd name="connsiteX3" fmla="*/ 6543 w 9877"/>
                      <a:gd name="connsiteY3" fmla="*/ 674 h 9330"/>
                      <a:gd name="connsiteX4" fmla="*/ 5714 w 9877"/>
                      <a:gd name="connsiteY4" fmla="*/ 2023 h 9330"/>
                      <a:gd name="connsiteX5" fmla="*/ 4797 w 9877"/>
                      <a:gd name="connsiteY5" fmla="*/ 4270 h 9330"/>
                      <a:gd name="connsiteX6" fmla="*/ 4109 w 9877"/>
                      <a:gd name="connsiteY6" fmla="*/ 5730 h 9330"/>
                      <a:gd name="connsiteX7" fmla="*/ 3316 w 9877"/>
                      <a:gd name="connsiteY7" fmla="*/ 7079 h 9330"/>
                      <a:gd name="connsiteX8" fmla="*/ 2822 w 9877"/>
                      <a:gd name="connsiteY8" fmla="*/ 7416 h 9330"/>
                      <a:gd name="connsiteX9" fmla="*/ 2081 w 9877"/>
                      <a:gd name="connsiteY9" fmla="*/ 8315 h 9330"/>
                      <a:gd name="connsiteX10" fmla="*/ 1287 w 9877"/>
                      <a:gd name="connsiteY10" fmla="*/ 8315 h 9330"/>
                      <a:gd name="connsiteX11" fmla="*/ 988 w 9877"/>
                      <a:gd name="connsiteY11" fmla="*/ 9101 h 9330"/>
                      <a:gd name="connsiteX12" fmla="*/ 0 w 9877"/>
                      <a:gd name="connsiteY12" fmla="*/ 9214 h 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77" h="9330">
                        <a:moveTo>
                          <a:pt x="9877" y="787"/>
                        </a:moveTo>
                        <a:cubicBezTo>
                          <a:pt x="9577" y="674"/>
                          <a:pt x="9277" y="112"/>
                          <a:pt x="8959" y="0"/>
                        </a:cubicBezTo>
                        <a:cubicBezTo>
                          <a:pt x="8801" y="0"/>
                          <a:pt x="8642" y="112"/>
                          <a:pt x="8501" y="225"/>
                        </a:cubicBezTo>
                        <a:cubicBezTo>
                          <a:pt x="7848" y="450"/>
                          <a:pt x="7178" y="-337"/>
                          <a:pt x="6543" y="674"/>
                        </a:cubicBezTo>
                        <a:cubicBezTo>
                          <a:pt x="6261" y="1124"/>
                          <a:pt x="5996" y="1910"/>
                          <a:pt x="5714" y="2023"/>
                        </a:cubicBezTo>
                        <a:cubicBezTo>
                          <a:pt x="5397" y="2023"/>
                          <a:pt x="5097" y="3596"/>
                          <a:pt x="4797" y="4270"/>
                        </a:cubicBezTo>
                        <a:cubicBezTo>
                          <a:pt x="4568" y="4719"/>
                          <a:pt x="4339" y="5281"/>
                          <a:pt x="4109" y="5730"/>
                        </a:cubicBezTo>
                        <a:cubicBezTo>
                          <a:pt x="3862" y="6292"/>
                          <a:pt x="3580" y="6854"/>
                          <a:pt x="3316" y="7079"/>
                        </a:cubicBezTo>
                        <a:cubicBezTo>
                          <a:pt x="3157" y="7191"/>
                          <a:pt x="2981" y="7191"/>
                          <a:pt x="2822" y="7416"/>
                        </a:cubicBezTo>
                        <a:cubicBezTo>
                          <a:pt x="2575" y="7641"/>
                          <a:pt x="2328" y="8202"/>
                          <a:pt x="2081" y="8315"/>
                        </a:cubicBezTo>
                        <a:cubicBezTo>
                          <a:pt x="1817" y="8427"/>
                          <a:pt x="1534" y="7865"/>
                          <a:pt x="1287" y="8315"/>
                        </a:cubicBezTo>
                        <a:cubicBezTo>
                          <a:pt x="1182" y="8539"/>
                          <a:pt x="1093" y="8876"/>
                          <a:pt x="988" y="9101"/>
                        </a:cubicBezTo>
                        <a:cubicBezTo>
                          <a:pt x="670" y="9663"/>
                          <a:pt x="335" y="8989"/>
                          <a:pt x="0" y="9214"/>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6" name="Freeform 80">
                    <a:extLst>
                      <a:ext uri="{FF2B5EF4-FFF2-40B4-BE49-F238E27FC236}">
                        <a16:creationId xmlns:a16="http://schemas.microsoft.com/office/drawing/2014/main" id="{D4FA170B-09FB-4AC6-BBD7-534D19046096}"/>
                      </a:ext>
                    </a:extLst>
                  </p:cNvPr>
                  <p:cNvSpPr>
                    <a:spLocks/>
                  </p:cNvSpPr>
                  <p:nvPr/>
                </p:nvSpPr>
                <p:spPr bwMode="auto">
                  <a:xfrm>
                    <a:off x="3514776" y="3135343"/>
                    <a:ext cx="393799" cy="301941"/>
                  </a:xfrm>
                  <a:custGeom>
                    <a:avLst/>
                    <a:gdLst>
                      <a:gd name="T0" fmla="*/ 62 w 91"/>
                      <a:gd name="T1" fmla="*/ 1 h 68"/>
                      <a:gd name="T2" fmla="*/ 63 w 91"/>
                      <a:gd name="T3" fmla="*/ 0 h 68"/>
                      <a:gd name="T4" fmla="*/ 69 w 91"/>
                      <a:gd name="T5" fmla="*/ 2 h 68"/>
                      <a:gd name="T6" fmla="*/ 74 w 91"/>
                      <a:gd name="T7" fmla="*/ 3 h 68"/>
                      <a:gd name="T8" fmla="*/ 79 w 91"/>
                      <a:gd name="T9" fmla="*/ 8 h 68"/>
                      <a:gd name="T10" fmla="*/ 80 w 91"/>
                      <a:gd name="T11" fmla="*/ 10 h 68"/>
                      <a:gd name="T12" fmla="*/ 79 w 91"/>
                      <a:gd name="T13" fmla="*/ 13 h 68"/>
                      <a:gd name="T14" fmla="*/ 76 w 91"/>
                      <a:gd name="T15" fmla="*/ 33 h 68"/>
                      <a:gd name="T16" fmla="*/ 86 w 91"/>
                      <a:gd name="T17" fmla="*/ 44 h 68"/>
                      <a:gd name="T18" fmla="*/ 91 w 91"/>
                      <a:gd name="T19" fmla="*/ 47 h 68"/>
                      <a:gd name="T20" fmla="*/ 87 w 91"/>
                      <a:gd name="T21" fmla="*/ 50 h 68"/>
                      <a:gd name="T22" fmla="*/ 74 w 91"/>
                      <a:gd name="T23" fmla="*/ 54 h 68"/>
                      <a:gd name="T24" fmla="*/ 63 w 91"/>
                      <a:gd name="T25" fmla="*/ 58 h 68"/>
                      <a:gd name="T26" fmla="*/ 52 w 91"/>
                      <a:gd name="T27" fmla="*/ 64 h 68"/>
                      <a:gd name="T28" fmla="*/ 31 w 91"/>
                      <a:gd name="T29" fmla="*/ 68 h 68"/>
                      <a:gd name="T30" fmla="*/ 18 w 91"/>
                      <a:gd name="T31" fmla="*/ 62 h 68"/>
                      <a:gd name="T32" fmla="*/ 0 w 91"/>
                      <a:gd name="T33"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68">
                        <a:moveTo>
                          <a:pt x="62" y="1"/>
                        </a:moveTo>
                        <a:cubicBezTo>
                          <a:pt x="62" y="1"/>
                          <a:pt x="63" y="0"/>
                          <a:pt x="63" y="0"/>
                        </a:cubicBezTo>
                        <a:cubicBezTo>
                          <a:pt x="65" y="1"/>
                          <a:pt x="67" y="1"/>
                          <a:pt x="69" y="2"/>
                        </a:cubicBezTo>
                        <a:cubicBezTo>
                          <a:pt x="71" y="2"/>
                          <a:pt x="73" y="2"/>
                          <a:pt x="74" y="3"/>
                        </a:cubicBezTo>
                        <a:cubicBezTo>
                          <a:pt x="76" y="4"/>
                          <a:pt x="78" y="6"/>
                          <a:pt x="79" y="8"/>
                        </a:cubicBezTo>
                        <a:cubicBezTo>
                          <a:pt x="79" y="9"/>
                          <a:pt x="79" y="9"/>
                          <a:pt x="80" y="10"/>
                        </a:cubicBezTo>
                        <a:cubicBezTo>
                          <a:pt x="80" y="11"/>
                          <a:pt x="79" y="12"/>
                          <a:pt x="79" y="13"/>
                        </a:cubicBezTo>
                        <a:cubicBezTo>
                          <a:pt x="75" y="19"/>
                          <a:pt x="74" y="26"/>
                          <a:pt x="76" y="33"/>
                        </a:cubicBezTo>
                        <a:cubicBezTo>
                          <a:pt x="77" y="38"/>
                          <a:pt x="81" y="43"/>
                          <a:pt x="86" y="44"/>
                        </a:cubicBezTo>
                        <a:cubicBezTo>
                          <a:pt x="88" y="44"/>
                          <a:pt x="91" y="45"/>
                          <a:pt x="91" y="47"/>
                        </a:cubicBezTo>
                        <a:cubicBezTo>
                          <a:pt x="91" y="48"/>
                          <a:pt x="89" y="49"/>
                          <a:pt x="87" y="50"/>
                        </a:cubicBezTo>
                        <a:cubicBezTo>
                          <a:pt x="83" y="51"/>
                          <a:pt x="78" y="53"/>
                          <a:pt x="74" y="54"/>
                        </a:cubicBezTo>
                        <a:cubicBezTo>
                          <a:pt x="70" y="55"/>
                          <a:pt x="67" y="57"/>
                          <a:pt x="63" y="58"/>
                        </a:cubicBezTo>
                        <a:cubicBezTo>
                          <a:pt x="59" y="60"/>
                          <a:pt x="56" y="62"/>
                          <a:pt x="52" y="64"/>
                        </a:cubicBezTo>
                        <a:cubicBezTo>
                          <a:pt x="45" y="67"/>
                          <a:pt x="38" y="68"/>
                          <a:pt x="31" y="68"/>
                        </a:cubicBezTo>
                        <a:cubicBezTo>
                          <a:pt x="24" y="68"/>
                          <a:pt x="24" y="66"/>
                          <a:pt x="18" y="62"/>
                        </a:cubicBezTo>
                        <a:cubicBezTo>
                          <a:pt x="14" y="59"/>
                          <a:pt x="3" y="56"/>
                          <a:pt x="0" y="5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7" name="Freeform 81">
                    <a:extLst>
                      <a:ext uri="{FF2B5EF4-FFF2-40B4-BE49-F238E27FC236}">
                        <a16:creationId xmlns:a16="http://schemas.microsoft.com/office/drawing/2014/main" id="{ECB20CD7-ECBB-4FC6-89CE-C19FA8C1C6DF}"/>
                      </a:ext>
                    </a:extLst>
                  </p:cNvPr>
                  <p:cNvSpPr>
                    <a:spLocks/>
                  </p:cNvSpPr>
                  <p:nvPr/>
                </p:nvSpPr>
                <p:spPr bwMode="auto">
                  <a:xfrm>
                    <a:off x="3266352" y="3140970"/>
                    <a:ext cx="539173" cy="305691"/>
                  </a:xfrm>
                  <a:custGeom>
                    <a:avLst/>
                    <a:gdLst>
                      <a:gd name="T0" fmla="*/ 1 w 124"/>
                      <a:gd name="T1" fmla="*/ 49 h 69"/>
                      <a:gd name="T2" fmla="*/ 5 w 124"/>
                      <a:gd name="T3" fmla="*/ 55 h 69"/>
                      <a:gd name="T4" fmla="*/ 13 w 124"/>
                      <a:gd name="T5" fmla="*/ 56 h 69"/>
                      <a:gd name="T6" fmla="*/ 29 w 124"/>
                      <a:gd name="T7" fmla="*/ 69 h 69"/>
                      <a:gd name="T8" fmla="*/ 44 w 124"/>
                      <a:gd name="T9" fmla="*/ 64 h 69"/>
                      <a:gd name="T10" fmla="*/ 54 w 124"/>
                      <a:gd name="T11" fmla="*/ 60 h 69"/>
                      <a:gd name="T12" fmla="*/ 58 w 124"/>
                      <a:gd name="T13" fmla="*/ 49 h 69"/>
                      <a:gd name="T14" fmla="*/ 78 w 124"/>
                      <a:gd name="T15" fmla="*/ 42 h 69"/>
                      <a:gd name="T16" fmla="*/ 81 w 124"/>
                      <a:gd name="T17" fmla="*/ 35 h 69"/>
                      <a:gd name="T18" fmla="*/ 90 w 124"/>
                      <a:gd name="T19" fmla="*/ 26 h 69"/>
                      <a:gd name="T20" fmla="*/ 105 w 124"/>
                      <a:gd name="T21" fmla="*/ 16 h 69"/>
                      <a:gd name="T22" fmla="*/ 121 w 124"/>
                      <a:gd name="T23" fmla="*/ 4 h 69"/>
                      <a:gd name="T24" fmla="*/ 124 w 124"/>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69">
                        <a:moveTo>
                          <a:pt x="1" y="49"/>
                        </a:moveTo>
                        <a:cubicBezTo>
                          <a:pt x="0" y="52"/>
                          <a:pt x="2" y="54"/>
                          <a:pt x="5" y="55"/>
                        </a:cubicBezTo>
                        <a:cubicBezTo>
                          <a:pt x="7" y="56"/>
                          <a:pt x="10" y="56"/>
                          <a:pt x="13" y="56"/>
                        </a:cubicBezTo>
                        <a:cubicBezTo>
                          <a:pt x="20" y="57"/>
                          <a:pt x="27" y="62"/>
                          <a:pt x="29" y="69"/>
                        </a:cubicBezTo>
                        <a:cubicBezTo>
                          <a:pt x="34" y="67"/>
                          <a:pt x="39" y="65"/>
                          <a:pt x="44" y="64"/>
                        </a:cubicBezTo>
                        <a:cubicBezTo>
                          <a:pt x="48" y="63"/>
                          <a:pt x="52" y="63"/>
                          <a:pt x="54" y="60"/>
                        </a:cubicBezTo>
                        <a:cubicBezTo>
                          <a:pt x="56" y="57"/>
                          <a:pt x="56" y="52"/>
                          <a:pt x="58" y="49"/>
                        </a:cubicBezTo>
                        <a:cubicBezTo>
                          <a:pt x="63" y="44"/>
                          <a:pt x="74" y="48"/>
                          <a:pt x="78" y="42"/>
                        </a:cubicBezTo>
                        <a:cubicBezTo>
                          <a:pt x="79" y="40"/>
                          <a:pt x="80" y="37"/>
                          <a:pt x="81" y="35"/>
                        </a:cubicBezTo>
                        <a:cubicBezTo>
                          <a:pt x="83" y="31"/>
                          <a:pt x="86" y="29"/>
                          <a:pt x="90" y="26"/>
                        </a:cubicBezTo>
                        <a:cubicBezTo>
                          <a:pt x="95" y="23"/>
                          <a:pt x="100" y="19"/>
                          <a:pt x="105" y="16"/>
                        </a:cubicBezTo>
                        <a:cubicBezTo>
                          <a:pt x="111" y="13"/>
                          <a:pt x="117" y="10"/>
                          <a:pt x="121" y="4"/>
                        </a:cubicBezTo>
                        <a:cubicBezTo>
                          <a:pt x="122" y="3"/>
                          <a:pt x="122" y="1"/>
                          <a:pt x="124"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8" name="Freeform 82">
                    <a:extLst>
                      <a:ext uri="{FF2B5EF4-FFF2-40B4-BE49-F238E27FC236}">
                        <a16:creationId xmlns:a16="http://schemas.microsoft.com/office/drawing/2014/main" id="{6A001B86-3FDF-471E-BC31-457617F2A4C0}"/>
                      </a:ext>
                    </a:extLst>
                  </p:cNvPr>
                  <p:cNvSpPr>
                    <a:spLocks/>
                  </p:cNvSpPr>
                  <p:nvPr/>
                </p:nvSpPr>
                <p:spPr bwMode="auto">
                  <a:xfrm>
                    <a:off x="3271872" y="3073455"/>
                    <a:ext cx="524451" cy="279436"/>
                  </a:xfrm>
                  <a:custGeom>
                    <a:avLst/>
                    <a:gdLst>
                      <a:gd name="T0" fmla="*/ 0 w 121"/>
                      <a:gd name="T1" fmla="*/ 63 h 63"/>
                      <a:gd name="T2" fmla="*/ 13 w 121"/>
                      <a:gd name="T3" fmla="*/ 55 h 63"/>
                      <a:gd name="T4" fmla="*/ 16 w 121"/>
                      <a:gd name="T5" fmla="*/ 53 h 63"/>
                      <a:gd name="T6" fmla="*/ 15 w 121"/>
                      <a:gd name="T7" fmla="*/ 50 h 63"/>
                      <a:gd name="T8" fmla="*/ 15 w 121"/>
                      <a:gd name="T9" fmla="*/ 44 h 63"/>
                      <a:gd name="T10" fmla="*/ 15 w 121"/>
                      <a:gd name="T11" fmla="*/ 42 h 63"/>
                      <a:gd name="T12" fmla="*/ 17 w 121"/>
                      <a:gd name="T13" fmla="*/ 40 h 63"/>
                      <a:gd name="T14" fmla="*/ 27 w 121"/>
                      <a:gd name="T15" fmla="*/ 37 h 63"/>
                      <a:gd name="T16" fmla="*/ 30 w 121"/>
                      <a:gd name="T17" fmla="*/ 36 h 63"/>
                      <a:gd name="T18" fmla="*/ 31 w 121"/>
                      <a:gd name="T19" fmla="*/ 34 h 63"/>
                      <a:gd name="T20" fmla="*/ 42 w 121"/>
                      <a:gd name="T21" fmla="*/ 29 h 63"/>
                      <a:gd name="T22" fmla="*/ 46 w 121"/>
                      <a:gd name="T23" fmla="*/ 25 h 63"/>
                      <a:gd name="T24" fmla="*/ 57 w 121"/>
                      <a:gd name="T25" fmla="*/ 24 h 63"/>
                      <a:gd name="T26" fmla="*/ 67 w 121"/>
                      <a:gd name="T27" fmla="*/ 19 h 63"/>
                      <a:gd name="T28" fmla="*/ 77 w 121"/>
                      <a:gd name="T29" fmla="*/ 12 h 63"/>
                      <a:gd name="T30" fmla="*/ 91 w 121"/>
                      <a:gd name="T31" fmla="*/ 0 h 63"/>
                      <a:gd name="T32" fmla="*/ 102 w 121"/>
                      <a:gd name="T33" fmla="*/ 5 h 63"/>
                      <a:gd name="T34" fmla="*/ 121 w 121"/>
                      <a:gd name="T35"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3">
                        <a:moveTo>
                          <a:pt x="0" y="63"/>
                        </a:moveTo>
                        <a:cubicBezTo>
                          <a:pt x="3" y="62"/>
                          <a:pt x="10" y="57"/>
                          <a:pt x="13" y="55"/>
                        </a:cubicBezTo>
                        <a:cubicBezTo>
                          <a:pt x="14" y="55"/>
                          <a:pt x="15" y="54"/>
                          <a:pt x="16" y="53"/>
                        </a:cubicBezTo>
                        <a:cubicBezTo>
                          <a:pt x="16" y="52"/>
                          <a:pt x="16" y="51"/>
                          <a:pt x="15" y="50"/>
                        </a:cubicBezTo>
                        <a:cubicBezTo>
                          <a:pt x="15" y="48"/>
                          <a:pt x="15" y="46"/>
                          <a:pt x="15" y="44"/>
                        </a:cubicBezTo>
                        <a:cubicBezTo>
                          <a:pt x="15" y="43"/>
                          <a:pt x="15" y="43"/>
                          <a:pt x="15" y="42"/>
                        </a:cubicBezTo>
                        <a:cubicBezTo>
                          <a:pt x="16" y="41"/>
                          <a:pt x="16" y="41"/>
                          <a:pt x="17" y="40"/>
                        </a:cubicBezTo>
                        <a:cubicBezTo>
                          <a:pt x="20" y="39"/>
                          <a:pt x="23" y="37"/>
                          <a:pt x="27" y="37"/>
                        </a:cubicBezTo>
                        <a:cubicBezTo>
                          <a:pt x="28" y="37"/>
                          <a:pt x="29" y="36"/>
                          <a:pt x="30" y="36"/>
                        </a:cubicBezTo>
                        <a:cubicBezTo>
                          <a:pt x="30" y="35"/>
                          <a:pt x="31" y="34"/>
                          <a:pt x="31" y="34"/>
                        </a:cubicBezTo>
                        <a:cubicBezTo>
                          <a:pt x="34" y="30"/>
                          <a:pt x="39" y="32"/>
                          <a:pt x="42" y="29"/>
                        </a:cubicBezTo>
                        <a:cubicBezTo>
                          <a:pt x="44" y="28"/>
                          <a:pt x="45" y="26"/>
                          <a:pt x="46" y="25"/>
                        </a:cubicBezTo>
                        <a:cubicBezTo>
                          <a:pt x="49" y="23"/>
                          <a:pt x="53" y="24"/>
                          <a:pt x="57" y="24"/>
                        </a:cubicBezTo>
                        <a:cubicBezTo>
                          <a:pt x="61" y="23"/>
                          <a:pt x="64" y="21"/>
                          <a:pt x="67" y="19"/>
                        </a:cubicBezTo>
                        <a:cubicBezTo>
                          <a:pt x="71" y="17"/>
                          <a:pt x="74" y="15"/>
                          <a:pt x="77" y="12"/>
                        </a:cubicBezTo>
                        <a:cubicBezTo>
                          <a:pt x="81" y="8"/>
                          <a:pt x="85" y="1"/>
                          <a:pt x="91" y="0"/>
                        </a:cubicBezTo>
                        <a:cubicBezTo>
                          <a:pt x="95" y="0"/>
                          <a:pt x="99" y="3"/>
                          <a:pt x="102" y="5"/>
                        </a:cubicBezTo>
                        <a:cubicBezTo>
                          <a:pt x="107" y="8"/>
                          <a:pt x="115" y="14"/>
                          <a:pt x="121" y="1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139" name="Group 138">
                    <a:extLst>
                      <a:ext uri="{FF2B5EF4-FFF2-40B4-BE49-F238E27FC236}">
                        <a16:creationId xmlns:a16="http://schemas.microsoft.com/office/drawing/2014/main" id="{E6525B3E-E792-4D23-BF83-D18733B434FA}"/>
                      </a:ext>
                    </a:extLst>
                  </p:cNvPr>
                  <p:cNvGrpSpPr/>
                  <p:nvPr/>
                </p:nvGrpSpPr>
                <p:grpSpPr>
                  <a:xfrm>
                    <a:off x="5973079" y="2748470"/>
                    <a:ext cx="128016" cy="128016"/>
                    <a:chOff x="1520304" y="1939550"/>
                    <a:chExt cx="726812" cy="726812"/>
                  </a:xfrm>
                </p:grpSpPr>
                <p:sp>
                  <p:nvSpPr>
                    <p:cNvPr id="738" name="Oval 737">
                      <a:extLst>
                        <a:ext uri="{FF2B5EF4-FFF2-40B4-BE49-F238E27FC236}">
                          <a16:creationId xmlns:a16="http://schemas.microsoft.com/office/drawing/2014/main" id="{5DED5503-F321-4F7A-830F-1AF0702E17B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739" name="Group 738">
                      <a:extLst>
                        <a:ext uri="{FF2B5EF4-FFF2-40B4-BE49-F238E27FC236}">
                          <a16:creationId xmlns:a16="http://schemas.microsoft.com/office/drawing/2014/main" id="{ED7F3B8E-5A6B-4911-A8C1-336ADAF19E1A}"/>
                        </a:ext>
                      </a:extLst>
                    </p:cNvPr>
                    <p:cNvGrpSpPr/>
                    <p:nvPr/>
                  </p:nvGrpSpPr>
                  <p:grpSpPr>
                    <a:xfrm>
                      <a:off x="1627350" y="2071688"/>
                      <a:ext cx="512722" cy="462536"/>
                      <a:chOff x="1302898" y="1640683"/>
                      <a:chExt cx="1201027" cy="1083468"/>
                    </a:xfrm>
                  </p:grpSpPr>
                  <p:sp>
                    <p:nvSpPr>
                      <p:cNvPr id="740" name="Freeform 34">
                        <a:extLst>
                          <a:ext uri="{FF2B5EF4-FFF2-40B4-BE49-F238E27FC236}">
                            <a16:creationId xmlns:a16="http://schemas.microsoft.com/office/drawing/2014/main" id="{5ABC5DD3-000C-4066-A8C0-8FD91A8A307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41" name="Freeform 37">
                        <a:extLst>
                          <a:ext uri="{FF2B5EF4-FFF2-40B4-BE49-F238E27FC236}">
                            <a16:creationId xmlns:a16="http://schemas.microsoft.com/office/drawing/2014/main" id="{FA1B8617-4BFC-4742-B043-07C9BDA6765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42" name="Freeform 39">
                        <a:extLst>
                          <a:ext uri="{FF2B5EF4-FFF2-40B4-BE49-F238E27FC236}">
                            <a16:creationId xmlns:a16="http://schemas.microsoft.com/office/drawing/2014/main" id="{00D0349C-BA87-4093-88E1-2BD578A0AA8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43" name="Freeform 40">
                        <a:extLst>
                          <a:ext uri="{FF2B5EF4-FFF2-40B4-BE49-F238E27FC236}">
                            <a16:creationId xmlns:a16="http://schemas.microsoft.com/office/drawing/2014/main" id="{E56A642E-C05E-4FF0-AB75-09DF8AE6C5B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44" name="Freeform 5">
                        <a:extLst>
                          <a:ext uri="{FF2B5EF4-FFF2-40B4-BE49-F238E27FC236}">
                            <a16:creationId xmlns:a16="http://schemas.microsoft.com/office/drawing/2014/main" id="{4A349026-B7E4-48B2-806A-B1221D9C1EE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0" name="Group 139">
                    <a:extLst>
                      <a:ext uri="{FF2B5EF4-FFF2-40B4-BE49-F238E27FC236}">
                        <a16:creationId xmlns:a16="http://schemas.microsoft.com/office/drawing/2014/main" id="{4C355997-B7FD-446D-B20C-88DD17B8A4E9}"/>
                      </a:ext>
                    </a:extLst>
                  </p:cNvPr>
                  <p:cNvGrpSpPr/>
                  <p:nvPr/>
                </p:nvGrpSpPr>
                <p:grpSpPr>
                  <a:xfrm>
                    <a:off x="9868710" y="3418123"/>
                    <a:ext cx="128016" cy="128016"/>
                    <a:chOff x="1520304" y="1939550"/>
                    <a:chExt cx="726812" cy="726812"/>
                  </a:xfrm>
                </p:grpSpPr>
                <p:sp>
                  <p:nvSpPr>
                    <p:cNvPr id="731" name="Oval 730">
                      <a:extLst>
                        <a:ext uri="{FF2B5EF4-FFF2-40B4-BE49-F238E27FC236}">
                          <a16:creationId xmlns:a16="http://schemas.microsoft.com/office/drawing/2014/main" id="{A2B774C5-DF67-44D7-AF16-21BBF5CC2CB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732" name="Group 731">
                      <a:extLst>
                        <a:ext uri="{FF2B5EF4-FFF2-40B4-BE49-F238E27FC236}">
                          <a16:creationId xmlns:a16="http://schemas.microsoft.com/office/drawing/2014/main" id="{FAC8A1C4-61B3-4ABB-B931-FC6EB3D4E9EB}"/>
                        </a:ext>
                      </a:extLst>
                    </p:cNvPr>
                    <p:cNvGrpSpPr/>
                    <p:nvPr/>
                  </p:nvGrpSpPr>
                  <p:grpSpPr>
                    <a:xfrm>
                      <a:off x="1627350" y="2071688"/>
                      <a:ext cx="512722" cy="462536"/>
                      <a:chOff x="1302898" y="1640683"/>
                      <a:chExt cx="1201027" cy="1083468"/>
                    </a:xfrm>
                  </p:grpSpPr>
                  <p:sp>
                    <p:nvSpPr>
                      <p:cNvPr id="733" name="Freeform 34">
                        <a:extLst>
                          <a:ext uri="{FF2B5EF4-FFF2-40B4-BE49-F238E27FC236}">
                            <a16:creationId xmlns:a16="http://schemas.microsoft.com/office/drawing/2014/main" id="{6D24479E-2A8B-4497-B004-0FDBEA63805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34" name="Freeform 37">
                        <a:extLst>
                          <a:ext uri="{FF2B5EF4-FFF2-40B4-BE49-F238E27FC236}">
                            <a16:creationId xmlns:a16="http://schemas.microsoft.com/office/drawing/2014/main" id="{EB1B0B73-3FA2-4F4A-9158-C52F7E7589C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35" name="Freeform 39">
                        <a:extLst>
                          <a:ext uri="{FF2B5EF4-FFF2-40B4-BE49-F238E27FC236}">
                            <a16:creationId xmlns:a16="http://schemas.microsoft.com/office/drawing/2014/main" id="{F39288E3-6F52-4BC3-94F0-5D400E1433A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36" name="Freeform 40">
                        <a:extLst>
                          <a:ext uri="{FF2B5EF4-FFF2-40B4-BE49-F238E27FC236}">
                            <a16:creationId xmlns:a16="http://schemas.microsoft.com/office/drawing/2014/main" id="{88F6212B-688C-4D03-9522-A4A2EE553AE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37" name="Freeform 5">
                        <a:extLst>
                          <a:ext uri="{FF2B5EF4-FFF2-40B4-BE49-F238E27FC236}">
                            <a16:creationId xmlns:a16="http://schemas.microsoft.com/office/drawing/2014/main" id="{FFF558E3-B7B0-420F-A1F6-FFC0EF231C0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1" name="Group 140">
                    <a:extLst>
                      <a:ext uri="{FF2B5EF4-FFF2-40B4-BE49-F238E27FC236}">
                        <a16:creationId xmlns:a16="http://schemas.microsoft.com/office/drawing/2014/main" id="{2F9681BB-0424-48A4-BEC2-47EDDCBE424F}"/>
                      </a:ext>
                    </a:extLst>
                  </p:cNvPr>
                  <p:cNvGrpSpPr/>
                  <p:nvPr/>
                </p:nvGrpSpPr>
                <p:grpSpPr>
                  <a:xfrm>
                    <a:off x="9771289" y="3315135"/>
                    <a:ext cx="128016" cy="128016"/>
                    <a:chOff x="1520304" y="1939550"/>
                    <a:chExt cx="726812" cy="726812"/>
                  </a:xfrm>
                </p:grpSpPr>
                <p:sp>
                  <p:nvSpPr>
                    <p:cNvPr id="724" name="Oval 723">
                      <a:extLst>
                        <a:ext uri="{FF2B5EF4-FFF2-40B4-BE49-F238E27FC236}">
                          <a16:creationId xmlns:a16="http://schemas.microsoft.com/office/drawing/2014/main" id="{135D0DFA-570D-4FF8-A089-DFCFA91BAE6E}"/>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725" name="Group 724">
                      <a:extLst>
                        <a:ext uri="{FF2B5EF4-FFF2-40B4-BE49-F238E27FC236}">
                          <a16:creationId xmlns:a16="http://schemas.microsoft.com/office/drawing/2014/main" id="{668E3003-BE57-4D97-8DDE-2970876498FD}"/>
                        </a:ext>
                      </a:extLst>
                    </p:cNvPr>
                    <p:cNvGrpSpPr/>
                    <p:nvPr/>
                  </p:nvGrpSpPr>
                  <p:grpSpPr>
                    <a:xfrm>
                      <a:off x="1627350" y="2071688"/>
                      <a:ext cx="512722" cy="462536"/>
                      <a:chOff x="1302898" y="1640683"/>
                      <a:chExt cx="1201027" cy="1083468"/>
                    </a:xfrm>
                  </p:grpSpPr>
                  <p:sp>
                    <p:nvSpPr>
                      <p:cNvPr id="726" name="Freeform 34">
                        <a:extLst>
                          <a:ext uri="{FF2B5EF4-FFF2-40B4-BE49-F238E27FC236}">
                            <a16:creationId xmlns:a16="http://schemas.microsoft.com/office/drawing/2014/main" id="{13F1A196-EC97-4E08-B6E8-0F381DBD7C5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27" name="Freeform 37">
                        <a:extLst>
                          <a:ext uri="{FF2B5EF4-FFF2-40B4-BE49-F238E27FC236}">
                            <a16:creationId xmlns:a16="http://schemas.microsoft.com/office/drawing/2014/main" id="{67C56BD1-41DB-41DD-BAE0-355E68A0EC3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28" name="Freeform 39">
                        <a:extLst>
                          <a:ext uri="{FF2B5EF4-FFF2-40B4-BE49-F238E27FC236}">
                            <a16:creationId xmlns:a16="http://schemas.microsoft.com/office/drawing/2014/main" id="{EF27A1EC-B366-4C06-86B5-2988CA6C115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29" name="Freeform 40">
                        <a:extLst>
                          <a:ext uri="{FF2B5EF4-FFF2-40B4-BE49-F238E27FC236}">
                            <a16:creationId xmlns:a16="http://schemas.microsoft.com/office/drawing/2014/main" id="{ED5927F1-28E4-42C0-B830-D9C2DAF9D2F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30" name="Freeform 5">
                        <a:extLst>
                          <a:ext uri="{FF2B5EF4-FFF2-40B4-BE49-F238E27FC236}">
                            <a16:creationId xmlns:a16="http://schemas.microsoft.com/office/drawing/2014/main" id="{7231D731-2A50-45EE-8375-2219287D3A3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2" name="Group 141">
                    <a:extLst>
                      <a:ext uri="{FF2B5EF4-FFF2-40B4-BE49-F238E27FC236}">
                        <a16:creationId xmlns:a16="http://schemas.microsoft.com/office/drawing/2014/main" id="{42571542-DA89-4B75-8421-03E12DD78ED2}"/>
                      </a:ext>
                    </a:extLst>
                  </p:cNvPr>
                  <p:cNvGrpSpPr/>
                  <p:nvPr/>
                </p:nvGrpSpPr>
                <p:grpSpPr>
                  <a:xfrm>
                    <a:off x="3269362" y="3279968"/>
                    <a:ext cx="128016" cy="128016"/>
                    <a:chOff x="1520304" y="1939550"/>
                    <a:chExt cx="726812" cy="726812"/>
                  </a:xfrm>
                </p:grpSpPr>
                <p:sp>
                  <p:nvSpPr>
                    <p:cNvPr id="717" name="Oval 716">
                      <a:extLst>
                        <a:ext uri="{FF2B5EF4-FFF2-40B4-BE49-F238E27FC236}">
                          <a16:creationId xmlns:a16="http://schemas.microsoft.com/office/drawing/2014/main" id="{C08FFB03-FFC6-4321-BBB4-85D0D2DD1761}"/>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718" name="Group 717">
                      <a:extLst>
                        <a:ext uri="{FF2B5EF4-FFF2-40B4-BE49-F238E27FC236}">
                          <a16:creationId xmlns:a16="http://schemas.microsoft.com/office/drawing/2014/main" id="{83DF39B1-0C06-4905-ADA6-F83D2DDEECF0}"/>
                        </a:ext>
                      </a:extLst>
                    </p:cNvPr>
                    <p:cNvGrpSpPr/>
                    <p:nvPr/>
                  </p:nvGrpSpPr>
                  <p:grpSpPr>
                    <a:xfrm>
                      <a:off x="1627350" y="2071688"/>
                      <a:ext cx="512722" cy="462536"/>
                      <a:chOff x="1302898" y="1640683"/>
                      <a:chExt cx="1201027" cy="1083468"/>
                    </a:xfrm>
                  </p:grpSpPr>
                  <p:sp>
                    <p:nvSpPr>
                      <p:cNvPr id="719" name="Freeform 34">
                        <a:extLst>
                          <a:ext uri="{FF2B5EF4-FFF2-40B4-BE49-F238E27FC236}">
                            <a16:creationId xmlns:a16="http://schemas.microsoft.com/office/drawing/2014/main" id="{4D7FAF3F-9EDE-454D-A02C-ADE93AD7CE8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20" name="Freeform 37">
                        <a:extLst>
                          <a:ext uri="{FF2B5EF4-FFF2-40B4-BE49-F238E27FC236}">
                            <a16:creationId xmlns:a16="http://schemas.microsoft.com/office/drawing/2014/main" id="{6CD509BE-3878-4C99-9916-D853AAB0EF0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21" name="Freeform 39">
                        <a:extLst>
                          <a:ext uri="{FF2B5EF4-FFF2-40B4-BE49-F238E27FC236}">
                            <a16:creationId xmlns:a16="http://schemas.microsoft.com/office/drawing/2014/main" id="{DFF75D34-E050-46BB-AFBE-1E6B86BB501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22" name="Freeform 40">
                        <a:extLst>
                          <a:ext uri="{FF2B5EF4-FFF2-40B4-BE49-F238E27FC236}">
                            <a16:creationId xmlns:a16="http://schemas.microsoft.com/office/drawing/2014/main" id="{EFEA6CF0-8937-424E-94A8-903F54548DF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23" name="Freeform 5">
                        <a:extLst>
                          <a:ext uri="{FF2B5EF4-FFF2-40B4-BE49-F238E27FC236}">
                            <a16:creationId xmlns:a16="http://schemas.microsoft.com/office/drawing/2014/main" id="{DBB50B8D-BE76-4ED9-B5B0-0229661694D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3" name="Group 142">
                    <a:extLst>
                      <a:ext uri="{FF2B5EF4-FFF2-40B4-BE49-F238E27FC236}">
                        <a16:creationId xmlns:a16="http://schemas.microsoft.com/office/drawing/2014/main" id="{8AEE6CDB-D3DF-4B8C-9577-926811D51DBF}"/>
                      </a:ext>
                    </a:extLst>
                  </p:cNvPr>
                  <p:cNvGrpSpPr/>
                  <p:nvPr/>
                </p:nvGrpSpPr>
                <p:grpSpPr>
                  <a:xfrm>
                    <a:off x="3333060" y="3373249"/>
                    <a:ext cx="128016" cy="128016"/>
                    <a:chOff x="6617763" y="1494678"/>
                    <a:chExt cx="188006" cy="188004"/>
                  </a:xfrm>
                </p:grpSpPr>
                <p:sp>
                  <p:nvSpPr>
                    <p:cNvPr id="715" name="Oval 714">
                      <a:extLst>
                        <a:ext uri="{FF2B5EF4-FFF2-40B4-BE49-F238E27FC236}">
                          <a16:creationId xmlns:a16="http://schemas.microsoft.com/office/drawing/2014/main" id="{F2B65F4F-4777-4AF8-8928-E5267BF91BD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716" name="Freeform 10">
                      <a:extLst>
                        <a:ext uri="{FF2B5EF4-FFF2-40B4-BE49-F238E27FC236}">
                          <a16:creationId xmlns:a16="http://schemas.microsoft.com/office/drawing/2014/main" id="{47E76F5C-BFAA-4C45-A91A-CEFCC94C8B4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659C838B-4DB8-4E9C-A20C-E4F171F18D13}"/>
                      </a:ext>
                    </a:extLst>
                  </p:cNvPr>
                  <p:cNvGrpSpPr/>
                  <p:nvPr/>
                </p:nvGrpSpPr>
                <p:grpSpPr>
                  <a:xfrm>
                    <a:off x="2766086" y="3560656"/>
                    <a:ext cx="128016" cy="128016"/>
                    <a:chOff x="1520304" y="1939550"/>
                    <a:chExt cx="726812" cy="726812"/>
                  </a:xfrm>
                </p:grpSpPr>
                <p:sp>
                  <p:nvSpPr>
                    <p:cNvPr id="708" name="Oval 707">
                      <a:extLst>
                        <a:ext uri="{FF2B5EF4-FFF2-40B4-BE49-F238E27FC236}">
                          <a16:creationId xmlns:a16="http://schemas.microsoft.com/office/drawing/2014/main" id="{0D776C4E-7B2C-4F0C-A66E-5EF10114B4B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709" name="Group 708">
                      <a:extLst>
                        <a:ext uri="{FF2B5EF4-FFF2-40B4-BE49-F238E27FC236}">
                          <a16:creationId xmlns:a16="http://schemas.microsoft.com/office/drawing/2014/main" id="{76780135-1FE8-4D98-9F61-933D4361ED76}"/>
                        </a:ext>
                      </a:extLst>
                    </p:cNvPr>
                    <p:cNvGrpSpPr/>
                    <p:nvPr/>
                  </p:nvGrpSpPr>
                  <p:grpSpPr>
                    <a:xfrm>
                      <a:off x="1627350" y="2071688"/>
                      <a:ext cx="512722" cy="462536"/>
                      <a:chOff x="1302898" y="1640683"/>
                      <a:chExt cx="1201027" cy="1083468"/>
                    </a:xfrm>
                  </p:grpSpPr>
                  <p:sp>
                    <p:nvSpPr>
                      <p:cNvPr id="710" name="Freeform 34">
                        <a:extLst>
                          <a:ext uri="{FF2B5EF4-FFF2-40B4-BE49-F238E27FC236}">
                            <a16:creationId xmlns:a16="http://schemas.microsoft.com/office/drawing/2014/main" id="{87D90FC9-0984-467D-AE33-0258DE59611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11" name="Freeform 37">
                        <a:extLst>
                          <a:ext uri="{FF2B5EF4-FFF2-40B4-BE49-F238E27FC236}">
                            <a16:creationId xmlns:a16="http://schemas.microsoft.com/office/drawing/2014/main" id="{ADEF2715-932E-436D-B03A-C13425679FD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12" name="Freeform 39">
                        <a:extLst>
                          <a:ext uri="{FF2B5EF4-FFF2-40B4-BE49-F238E27FC236}">
                            <a16:creationId xmlns:a16="http://schemas.microsoft.com/office/drawing/2014/main" id="{2344620C-FA4D-4C82-B8DE-CA74C6E3421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13" name="Freeform 40">
                        <a:extLst>
                          <a:ext uri="{FF2B5EF4-FFF2-40B4-BE49-F238E27FC236}">
                            <a16:creationId xmlns:a16="http://schemas.microsoft.com/office/drawing/2014/main" id="{AFA64CAB-82DE-495A-8365-24F54FE8890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14" name="Freeform 5">
                        <a:extLst>
                          <a:ext uri="{FF2B5EF4-FFF2-40B4-BE49-F238E27FC236}">
                            <a16:creationId xmlns:a16="http://schemas.microsoft.com/office/drawing/2014/main" id="{976E52CB-EBE7-40EE-BE0C-F4E2F76D67C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5" name="Group 144">
                    <a:extLst>
                      <a:ext uri="{FF2B5EF4-FFF2-40B4-BE49-F238E27FC236}">
                        <a16:creationId xmlns:a16="http://schemas.microsoft.com/office/drawing/2014/main" id="{E82E0CEB-A8FF-4039-B14F-99C1F02B6C93}"/>
                      </a:ext>
                    </a:extLst>
                  </p:cNvPr>
                  <p:cNvGrpSpPr/>
                  <p:nvPr/>
                </p:nvGrpSpPr>
                <p:grpSpPr>
                  <a:xfrm>
                    <a:off x="2720799" y="3588285"/>
                    <a:ext cx="128016" cy="128016"/>
                    <a:chOff x="1520304" y="1939550"/>
                    <a:chExt cx="726812" cy="726812"/>
                  </a:xfrm>
                </p:grpSpPr>
                <p:sp>
                  <p:nvSpPr>
                    <p:cNvPr id="701" name="Oval 700">
                      <a:extLst>
                        <a:ext uri="{FF2B5EF4-FFF2-40B4-BE49-F238E27FC236}">
                          <a16:creationId xmlns:a16="http://schemas.microsoft.com/office/drawing/2014/main" id="{D5AC437E-1B2D-4007-83DB-2AAFC7E6DB74}"/>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702" name="Group 701">
                      <a:extLst>
                        <a:ext uri="{FF2B5EF4-FFF2-40B4-BE49-F238E27FC236}">
                          <a16:creationId xmlns:a16="http://schemas.microsoft.com/office/drawing/2014/main" id="{33E76E1D-42B2-4D74-92FB-5EC6DA4E98C9}"/>
                        </a:ext>
                      </a:extLst>
                    </p:cNvPr>
                    <p:cNvGrpSpPr/>
                    <p:nvPr/>
                  </p:nvGrpSpPr>
                  <p:grpSpPr>
                    <a:xfrm>
                      <a:off x="1627350" y="2071688"/>
                      <a:ext cx="512722" cy="462536"/>
                      <a:chOff x="1302898" y="1640683"/>
                      <a:chExt cx="1201027" cy="1083468"/>
                    </a:xfrm>
                  </p:grpSpPr>
                  <p:sp>
                    <p:nvSpPr>
                      <p:cNvPr id="703" name="Freeform 34">
                        <a:extLst>
                          <a:ext uri="{FF2B5EF4-FFF2-40B4-BE49-F238E27FC236}">
                            <a16:creationId xmlns:a16="http://schemas.microsoft.com/office/drawing/2014/main" id="{76A75C26-0BD7-400A-ACBE-B438660477C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04" name="Freeform 37">
                        <a:extLst>
                          <a:ext uri="{FF2B5EF4-FFF2-40B4-BE49-F238E27FC236}">
                            <a16:creationId xmlns:a16="http://schemas.microsoft.com/office/drawing/2014/main" id="{AA2C7E41-7BC7-46F3-B2B6-FB7B895F24B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05" name="Freeform 39">
                        <a:extLst>
                          <a:ext uri="{FF2B5EF4-FFF2-40B4-BE49-F238E27FC236}">
                            <a16:creationId xmlns:a16="http://schemas.microsoft.com/office/drawing/2014/main" id="{2927F2B1-C9DD-40CA-81AE-83B8F4EDD4E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06" name="Freeform 40">
                        <a:extLst>
                          <a:ext uri="{FF2B5EF4-FFF2-40B4-BE49-F238E27FC236}">
                            <a16:creationId xmlns:a16="http://schemas.microsoft.com/office/drawing/2014/main" id="{5005C337-BBBC-4A5A-B5D9-833A3780CDB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07" name="Freeform 5">
                        <a:extLst>
                          <a:ext uri="{FF2B5EF4-FFF2-40B4-BE49-F238E27FC236}">
                            <a16:creationId xmlns:a16="http://schemas.microsoft.com/office/drawing/2014/main" id="{6428B0BC-2A9F-4CBB-A689-D0A8865B7EA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670287A4-F3E1-4477-8522-E049738CD9AE}"/>
                      </a:ext>
                    </a:extLst>
                  </p:cNvPr>
                  <p:cNvGrpSpPr/>
                  <p:nvPr/>
                </p:nvGrpSpPr>
                <p:grpSpPr>
                  <a:xfrm>
                    <a:off x="3916060" y="5577983"/>
                    <a:ext cx="128016" cy="128016"/>
                    <a:chOff x="1520304" y="1939550"/>
                    <a:chExt cx="726812" cy="726812"/>
                  </a:xfrm>
                </p:grpSpPr>
                <p:sp>
                  <p:nvSpPr>
                    <p:cNvPr id="694" name="Oval 693">
                      <a:extLst>
                        <a:ext uri="{FF2B5EF4-FFF2-40B4-BE49-F238E27FC236}">
                          <a16:creationId xmlns:a16="http://schemas.microsoft.com/office/drawing/2014/main" id="{BF68BBE7-AD4C-4EB1-9253-D10EEECF977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95" name="Group 694">
                      <a:extLst>
                        <a:ext uri="{FF2B5EF4-FFF2-40B4-BE49-F238E27FC236}">
                          <a16:creationId xmlns:a16="http://schemas.microsoft.com/office/drawing/2014/main" id="{6AB4DCF0-5A45-479E-8FF6-F15F8A789CB1}"/>
                        </a:ext>
                      </a:extLst>
                    </p:cNvPr>
                    <p:cNvGrpSpPr/>
                    <p:nvPr/>
                  </p:nvGrpSpPr>
                  <p:grpSpPr>
                    <a:xfrm>
                      <a:off x="1627350" y="2071688"/>
                      <a:ext cx="512722" cy="462536"/>
                      <a:chOff x="1302898" y="1640683"/>
                      <a:chExt cx="1201027" cy="1083468"/>
                    </a:xfrm>
                  </p:grpSpPr>
                  <p:sp>
                    <p:nvSpPr>
                      <p:cNvPr id="696" name="Freeform 34">
                        <a:extLst>
                          <a:ext uri="{FF2B5EF4-FFF2-40B4-BE49-F238E27FC236}">
                            <a16:creationId xmlns:a16="http://schemas.microsoft.com/office/drawing/2014/main" id="{9D38861B-BD85-4DF5-A97D-2560FF14C17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97" name="Freeform 37">
                        <a:extLst>
                          <a:ext uri="{FF2B5EF4-FFF2-40B4-BE49-F238E27FC236}">
                            <a16:creationId xmlns:a16="http://schemas.microsoft.com/office/drawing/2014/main" id="{63041732-E869-4AC0-B3FE-9CB614A1828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98" name="Freeform 39">
                        <a:extLst>
                          <a:ext uri="{FF2B5EF4-FFF2-40B4-BE49-F238E27FC236}">
                            <a16:creationId xmlns:a16="http://schemas.microsoft.com/office/drawing/2014/main" id="{BBAF9AE4-F7E7-48B5-95CB-2E217855242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99" name="Freeform 40">
                        <a:extLst>
                          <a:ext uri="{FF2B5EF4-FFF2-40B4-BE49-F238E27FC236}">
                            <a16:creationId xmlns:a16="http://schemas.microsoft.com/office/drawing/2014/main" id="{387643B2-549F-4034-8474-EA82DA836632}"/>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00" name="Freeform 5">
                        <a:extLst>
                          <a:ext uri="{FF2B5EF4-FFF2-40B4-BE49-F238E27FC236}">
                            <a16:creationId xmlns:a16="http://schemas.microsoft.com/office/drawing/2014/main" id="{B71ECE24-59C2-4727-8596-527141AAE13C}"/>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7" name="Group 146">
                    <a:extLst>
                      <a:ext uri="{FF2B5EF4-FFF2-40B4-BE49-F238E27FC236}">
                        <a16:creationId xmlns:a16="http://schemas.microsoft.com/office/drawing/2014/main" id="{223F5EB1-E60D-4203-92C0-B3151CBDD93D}"/>
                      </a:ext>
                    </a:extLst>
                  </p:cNvPr>
                  <p:cNvGrpSpPr/>
                  <p:nvPr/>
                </p:nvGrpSpPr>
                <p:grpSpPr>
                  <a:xfrm>
                    <a:off x="3547079" y="5948616"/>
                    <a:ext cx="128016" cy="128016"/>
                    <a:chOff x="6617763" y="1494678"/>
                    <a:chExt cx="188006" cy="188004"/>
                  </a:xfrm>
                </p:grpSpPr>
                <p:sp>
                  <p:nvSpPr>
                    <p:cNvPr id="692" name="Oval 691">
                      <a:extLst>
                        <a:ext uri="{FF2B5EF4-FFF2-40B4-BE49-F238E27FC236}">
                          <a16:creationId xmlns:a16="http://schemas.microsoft.com/office/drawing/2014/main" id="{7EF53CC4-8BE1-485A-950B-244D37E59D3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693" name="Freeform 10">
                      <a:extLst>
                        <a:ext uri="{FF2B5EF4-FFF2-40B4-BE49-F238E27FC236}">
                          <a16:creationId xmlns:a16="http://schemas.microsoft.com/office/drawing/2014/main" id="{B8982B34-E51C-4A16-A593-8564A2499A4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48" name="Group 147">
                    <a:extLst>
                      <a:ext uri="{FF2B5EF4-FFF2-40B4-BE49-F238E27FC236}">
                        <a16:creationId xmlns:a16="http://schemas.microsoft.com/office/drawing/2014/main" id="{496760CC-B9E3-48D1-BAF8-893A907E242C}"/>
                      </a:ext>
                    </a:extLst>
                  </p:cNvPr>
                  <p:cNvGrpSpPr/>
                  <p:nvPr/>
                </p:nvGrpSpPr>
                <p:grpSpPr>
                  <a:xfrm>
                    <a:off x="4296463" y="5522724"/>
                    <a:ext cx="128016" cy="128016"/>
                    <a:chOff x="6617763" y="1494678"/>
                    <a:chExt cx="188006" cy="188004"/>
                  </a:xfrm>
                </p:grpSpPr>
                <p:sp>
                  <p:nvSpPr>
                    <p:cNvPr id="690" name="Oval 689">
                      <a:extLst>
                        <a:ext uri="{FF2B5EF4-FFF2-40B4-BE49-F238E27FC236}">
                          <a16:creationId xmlns:a16="http://schemas.microsoft.com/office/drawing/2014/main" id="{39ADC56E-25BC-4057-BDDE-26FB6728984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691" name="Freeform 10">
                      <a:extLst>
                        <a:ext uri="{FF2B5EF4-FFF2-40B4-BE49-F238E27FC236}">
                          <a16:creationId xmlns:a16="http://schemas.microsoft.com/office/drawing/2014/main" id="{E56C9D36-FCF4-4ABC-A0A4-412CB6B3CF5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49" name="Group 148">
                    <a:extLst>
                      <a:ext uri="{FF2B5EF4-FFF2-40B4-BE49-F238E27FC236}">
                        <a16:creationId xmlns:a16="http://schemas.microsoft.com/office/drawing/2014/main" id="{88183490-7DF7-4697-A0B4-FE0DCB95D1F6}"/>
                      </a:ext>
                    </a:extLst>
                  </p:cNvPr>
                  <p:cNvGrpSpPr/>
                  <p:nvPr/>
                </p:nvGrpSpPr>
                <p:grpSpPr>
                  <a:xfrm>
                    <a:off x="4425893" y="5507189"/>
                    <a:ext cx="128016" cy="128016"/>
                    <a:chOff x="6617763" y="1494678"/>
                    <a:chExt cx="188006" cy="188004"/>
                  </a:xfrm>
                </p:grpSpPr>
                <p:sp>
                  <p:nvSpPr>
                    <p:cNvPr id="688" name="Oval 687">
                      <a:extLst>
                        <a:ext uri="{FF2B5EF4-FFF2-40B4-BE49-F238E27FC236}">
                          <a16:creationId xmlns:a16="http://schemas.microsoft.com/office/drawing/2014/main" id="{71B3B791-E597-4353-950D-F13D47A9018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689" name="Freeform 10">
                      <a:extLst>
                        <a:ext uri="{FF2B5EF4-FFF2-40B4-BE49-F238E27FC236}">
                          <a16:creationId xmlns:a16="http://schemas.microsoft.com/office/drawing/2014/main" id="{E6C1A4F3-66B5-466E-8B58-5CF8E8AD379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50" name="Group 149">
                    <a:extLst>
                      <a:ext uri="{FF2B5EF4-FFF2-40B4-BE49-F238E27FC236}">
                        <a16:creationId xmlns:a16="http://schemas.microsoft.com/office/drawing/2014/main" id="{164708AE-1D1A-4CD7-88C3-E33E7A782CEA}"/>
                      </a:ext>
                    </a:extLst>
                  </p:cNvPr>
                  <p:cNvGrpSpPr/>
                  <p:nvPr/>
                </p:nvGrpSpPr>
                <p:grpSpPr>
                  <a:xfrm>
                    <a:off x="4552535" y="4890648"/>
                    <a:ext cx="128016" cy="128016"/>
                    <a:chOff x="6617763" y="1494678"/>
                    <a:chExt cx="188006" cy="188004"/>
                  </a:xfrm>
                </p:grpSpPr>
                <p:sp>
                  <p:nvSpPr>
                    <p:cNvPr id="686" name="Oval 685">
                      <a:extLst>
                        <a:ext uri="{FF2B5EF4-FFF2-40B4-BE49-F238E27FC236}">
                          <a16:creationId xmlns:a16="http://schemas.microsoft.com/office/drawing/2014/main" id="{E009A27D-C518-46EB-8EC1-162E5EB46A70}"/>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687" name="Freeform 10">
                      <a:extLst>
                        <a:ext uri="{FF2B5EF4-FFF2-40B4-BE49-F238E27FC236}">
                          <a16:creationId xmlns:a16="http://schemas.microsoft.com/office/drawing/2014/main" id="{FFB688FD-7702-402E-8247-EF5C270F5FC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51" name="Group 150">
                    <a:extLst>
                      <a:ext uri="{FF2B5EF4-FFF2-40B4-BE49-F238E27FC236}">
                        <a16:creationId xmlns:a16="http://schemas.microsoft.com/office/drawing/2014/main" id="{1C1030FD-7AAF-49EA-A3C9-01054E7697E1}"/>
                      </a:ext>
                    </a:extLst>
                  </p:cNvPr>
                  <p:cNvGrpSpPr/>
                  <p:nvPr/>
                </p:nvGrpSpPr>
                <p:grpSpPr>
                  <a:xfrm>
                    <a:off x="811374" y="4005550"/>
                    <a:ext cx="128016" cy="128016"/>
                    <a:chOff x="1520304" y="1939550"/>
                    <a:chExt cx="726812" cy="726812"/>
                  </a:xfrm>
                </p:grpSpPr>
                <p:sp>
                  <p:nvSpPr>
                    <p:cNvPr id="679" name="Oval 678">
                      <a:extLst>
                        <a:ext uri="{FF2B5EF4-FFF2-40B4-BE49-F238E27FC236}">
                          <a16:creationId xmlns:a16="http://schemas.microsoft.com/office/drawing/2014/main" id="{1AF420B1-96E8-4E4A-954E-5290255381D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80" name="Group 679">
                      <a:extLst>
                        <a:ext uri="{FF2B5EF4-FFF2-40B4-BE49-F238E27FC236}">
                          <a16:creationId xmlns:a16="http://schemas.microsoft.com/office/drawing/2014/main" id="{73FA40BA-4B5F-4726-B200-4CE1B7EA5556}"/>
                        </a:ext>
                      </a:extLst>
                    </p:cNvPr>
                    <p:cNvGrpSpPr/>
                    <p:nvPr/>
                  </p:nvGrpSpPr>
                  <p:grpSpPr>
                    <a:xfrm>
                      <a:off x="1627350" y="2071688"/>
                      <a:ext cx="512722" cy="462536"/>
                      <a:chOff x="1302898" y="1640683"/>
                      <a:chExt cx="1201027" cy="1083468"/>
                    </a:xfrm>
                  </p:grpSpPr>
                  <p:sp>
                    <p:nvSpPr>
                      <p:cNvPr id="681" name="Freeform 34">
                        <a:extLst>
                          <a:ext uri="{FF2B5EF4-FFF2-40B4-BE49-F238E27FC236}">
                            <a16:creationId xmlns:a16="http://schemas.microsoft.com/office/drawing/2014/main" id="{3554865B-133C-4F8B-9FB3-575D13D3D72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82" name="Freeform 37">
                        <a:extLst>
                          <a:ext uri="{FF2B5EF4-FFF2-40B4-BE49-F238E27FC236}">
                            <a16:creationId xmlns:a16="http://schemas.microsoft.com/office/drawing/2014/main" id="{5E326443-42A3-412F-90B1-F38DCAA9DE8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83" name="Freeform 39">
                        <a:extLst>
                          <a:ext uri="{FF2B5EF4-FFF2-40B4-BE49-F238E27FC236}">
                            <a16:creationId xmlns:a16="http://schemas.microsoft.com/office/drawing/2014/main" id="{F9373E3D-0FAF-4DBC-805B-CCF38877320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84" name="Freeform 40">
                        <a:extLst>
                          <a:ext uri="{FF2B5EF4-FFF2-40B4-BE49-F238E27FC236}">
                            <a16:creationId xmlns:a16="http://schemas.microsoft.com/office/drawing/2014/main" id="{76070A74-3BFF-4B50-AC79-0AFDDCF0044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85" name="Freeform 5">
                        <a:extLst>
                          <a:ext uri="{FF2B5EF4-FFF2-40B4-BE49-F238E27FC236}">
                            <a16:creationId xmlns:a16="http://schemas.microsoft.com/office/drawing/2014/main" id="{A349592C-2F1B-49B0-B3D1-A6F8856E2F3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2" name="Group 151">
                    <a:extLst>
                      <a:ext uri="{FF2B5EF4-FFF2-40B4-BE49-F238E27FC236}">
                        <a16:creationId xmlns:a16="http://schemas.microsoft.com/office/drawing/2014/main" id="{2DEBABF7-C644-42EC-9C30-2F33868C513D}"/>
                      </a:ext>
                    </a:extLst>
                  </p:cNvPr>
                  <p:cNvGrpSpPr/>
                  <p:nvPr/>
                </p:nvGrpSpPr>
                <p:grpSpPr>
                  <a:xfrm>
                    <a:off x="3226557" y="3874799"/>
                    <a:ext cx="128016" cy="128016"/>
                    <a:chOff x="1520304" y="1939550"/>
                    <a:chExt cx="726812" cy="726812"/>
                  </a:xfrm>
                </p:grpSpPr>
                <p:sp>
                  <p:nvSpPr>
                    <p:cNvPr id="672" name="Oval 671">
                      <a:extLst>
                        <a:ext uri="{FF2B5EF4-FFF2-40B4-BE49-F238E27FC236}">
                          <a16:creationId xmlns:a16="http://schemas.microsoft.com/office/drawing/2014/main" id="{EF36B68B-1E5B-44A6-BADF-1AA286E96EA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73" name="Group 672">
                      <a:extLst>
                        <a:ext uri="{FF2B5EF4-FFF2-40B4-BE49-F238E27FC236}">
                          <a16:creationId xmlns:a16="http://schemas.microsoft.com/office/drawing/2014/main" id="{2829D4FB-829E-4501-959C-D22DB54A9308}"/>
                        </a:ext>
                      </a:extLst>
                    </p:cNvPr>
                    <p:cNvGrpSpPr/>
                    <p:nvPr/>
                  </p:nvGrpSpPr>
                  <p:grpSpPr>
                    <a:xfrm>
                      <a:off x="1627350" y="2071688"/>
                      <a:ext cx="512722" cy="462536"/>
                      <a:chOff x="1302898" y="1640683"/>
                      <a:chExt cx="1201027" cy="1083468"/>
                    </a:xfrm>
                  </p:grpSpPr>
                  <p:sp>
                    <p:nvSpPr>
                      <p:cNvPr id="674" name="Freeform 34">
                        <a:extLst>
                          <a:ext uri="{FF2B5EF4-FFF2-40B4-BE49-F238E27FC236}">
                            <a16:creationId xmlns:a16="http://schemas.microsoft.com/office/drawing/2014/main" id="{5974BA45-F071-45F6-BAEA-E9ED12016BC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75" name="Freeform 37">
                        <a:extLst>
                          <a:ext uri="{FF2B5EF4-FFF2-40B4-BE49-F238E27FC236}">
                            <a16:creationId xmlns:a16="http://schemas.microsoft.com/office/drawing/2014/main" id="{5925E010-0AA2-4B60-9003-39C11683514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76" name="Freeform 39">
                        <a:extLst>
                          <a:ext uri="{FF2B5EF4-FFF2-40B4-BE49-F238E27FC236}">
                            <a16:creationId xmlns:a16="http://schemas.microsoft.com/office/drawing/2014/main" id="{A0D950FA-6114-42EE-9E0D-D854C4B056A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77" name="Freeform 40">
                        <a:extLst>
                          <a:ext uri="{FF2B5EF4-FFF2-40B4-BE49-F238E27FC236}">
                            <a16:creationId xmlns:a16="http://schemas.microsoft.com/office/drawing/2014/main" id="{71D7E5F4-59CA-41BB-B05D-C26E3A36485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78" name="Freeform 5">
                        <a:extLst>
                          <a:ext uri="{FF2B5EF4-FFF2-40B4-BE49-F238E27FC236}">
                            <a16:creationId xmlns:a16="http://schemas.microsoft.com/office/drawing/2014/main" id="{DF18D31A-7EC9-4F86-BEB4-8FB2543C642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3" name="Group 152">
                    <a:extLst>
                      <a:ext uri="{FF2B5EF4-FFF2-40B4-BE49-F238E27FC236}">
                        <a16:creationId xmlns:a16="http://schemas.microsoft.com/office/drawing/2014/main" id="{A8BEFDD8-C916-4A56-BF99-B274BE548D35}"/>
                      </a:ext>
                    </a:extLst>
                  </p:cNvPr>
                  <p:cNvGrpSpPr/>
                  <p:nvPr/>
                </p:nvGrpSpPr>
                <p:grpSpPr>
                  <a:xfrm>
                    <a:off x="2604858" y="4017573"/>
                    <a:ext cx="128016" cy="128016"/>
                    <a:chOff x="1520304" y="1939550"/>
                    <a:chExt cx="726812" cy="726812"/>
                  </a:xfrm>
                </p:grpSpPr>
                <p:sp>
                  <p:nvSpPr>
                    <p:cNvPr id="665" name="Oval 664">
                      <a:extLst>
                        <a:ext uri="{FF2B5EF4-FFF2-40B4-BE49-F238E27FC236}">
                          <a16:creationId xmlns:a16="http://schemas.microsoft.com/office/drawing/2014/main" id="{BECAA0E7-08A1-4EB7-9401-798D6C30FBD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66" name="Group 665">
                      <a:extLst>
                        <a:ext uri="{FF2B5EF4-FFF2-40B4-BE49-F238E27FC236}">
                          <a16:creationId xmlns:a16="http://schemas.microsoft.com/office/drawing/2014/main" id="{A8CC7ED6-C573-4787-ADE5-C750C9DD377C}"/>
                        </a:ext>
                      </a:extLst>
                    </p:cNvPr>
                    <p:cNvGrpSpPr/>
                    <p:nvPr/>
                  </p:nvGrpSpPr>
                  <p:grpSpPr>
                    <a:xfrm>
                      <a:off x="1627350" y="2071688"/>
                      <a:ext cx="512722" cy="462536"/>
                      <a:chOff x="1302898" y="1640683"/>
                      <a:chExt cx="1201027" cy="1083468"/>
                    </a:xfrm>
                  </p:grpSpPr>
                  <p:sp>
                    <p:nvSpPr>
                      <p:cNvPr id="667" name="Freeform 34">
                        <a:extLst>
                          <a:ext uri="{FF2B5EF4-FFF2-40B4-BE49-F238E27FC236}">
                            <a16:creationId xmlns:a16="http://schemas.microsoft.com/office/drawing/2014/main" id="{15E7C8ED-A86B-404D-9D5A-DFD15BAA735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68" name="Freeform 37">
                        <a:extLst>
                          <a:ext uri="{FF2B5EF4-FFF2-40B4-BE49-F238E27FC236}">
                            <a16:creationId xmlns:a16="http://schemas.microsoft.com/office/drawing/2014/main" id="{8A510458-423C-4FA6-9451-8996B21E08B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69" name="Freeform 39">
                        <a:extLst>
                          <a:ext uri="{FF2B5EF4-FFF2-40B4-BE49-F238E27FC236}">
                            <a16:creationId xmlns:a16="http://schemas.microsoft.com/office/drawing/2014/main" id="{1B6CE8E7-8B9A-4497-B909-647A14DD972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70" name="Freeform 40">
                        <a:extLst>
                          <a:ext uri="{FF2B5EF4-FFF2-40B4-BE49-F238E27FC236}">
                            <a16:creationId xmlns:a16="http://schemas.microsoft.com/office/drawing/2014/main" id="{7504F1AD-94A6-4080-B1CB-FA2F38CFCF42}"/>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71" name="Freeform 5">
                        <a:extLst>
                          <a:ext uri="{FF2B5EF4-FFF2-40B4-BE49-F238E27FC236}">
                            <a16:creationId xmlns:a16="http://schemas.microsoft.com/office/drawing/2014/main" id="{917AE7B0-EE9C-4FE7-967E-D7601EBE791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4" name="Group 153">
                    <a:extLst>
                      <a:ext uri="{FF2B5EF4-FFF2-40B4-BE49-F238E27FC236}">
                        <a16:creationId xmlns:a16="http://schemas.microsoft.com/office/drawing/2014/main" id="{1559A3A2-CD0F-4CE6-9F9D-813B47038D43}"/>
                      </a:ext>
                    </a:extLst>
                  </p:cNvPr>
                  <p:cNvGrpSpPr/>
                  <p:nvPr/>
                </p:nvGrpSpPr>
                <p:grpSpPr>
                  <a:xfrm>
                    <a:off x="2509072" y="3602738"/>
                    <a:ext cx="128016" cy="128016"/>
                    <a:chOff x="1520304" y="1939550"/>
                    <a:chExt cx="726812" cy="726812"/>
                  </a:xfrm>
                </p:grpSpPr>
                <p:sp>
                  <p:nvSpPr>
                    <p:cNvPr id="658" name="Oval 657">
                      <a:extLst>
                        <a:ext uri="{FF2B5EF4-FFF2-40B4-BE49-F238E27FC236}">
                          <a16:creationId xmlns:a16="http://schemas.microsoft.com/office/drawing/2014/main" id="{B90B8261-991B-45DA-B4C5-AD906F6A15B3}"/>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59" name="Group 658">
                      <a:extLst>
                        <a:ext uri="{FF2B5EF4-FFF2-40B4-BE49-F238E27FC236}">
                          <a16:creationId xmlns:a16="http://schemas.microsoft.com/office/drawing/2014/main" id="{F5A250C6-18A3-453C-ADF8-328CD482189A}"/>
                        </a:ext>
                      </a:extLst>
                    </p:cNvPr>
                    <p:cNvGrpSpPr/>
                    <p:nvPr/>
                  </p:nvGrpSpPr>
                  <p:grpSpPr>
                    <a:xfrm>
                      <a:off x="1627350" y="2071688"/>
                      <a:ext cx="512722" cy="462536"/>
                      <a:chOff x="1302898" y="1640683"/>
                      <a:chExt cx="1201027" cy="1083468"/>
                    </a:xfrm>
                  </p:grpSpPr>
                  <p:sp>
                    <p:nvSpPr>
                      <p:cNvPr id="660" name="Freeform 34">
                        <a:extLst>
                          <a:ext uri="{FF2B5EF4-FFF2-40B4-BE49-F238E27FC236}">
                            <a16:creationId xmlns:a16="http://schemas.microsoft.com/office/drawing/2014/main" id="{0EAE1484-3ECD-44C7-A207-0FB3D03A739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61" name="Freeform 37">
                        <a:extLst>
                          <a:ext uri="{FF2B5EF4-FFF2-40B4-BE49-F238E27FC236}">
                            <a16:creationId xmlns:a16="http://schemas.microsoft.com/office/drawing/2014/main" id="{B610B197-D194-4A12-9E28-572AF5EF9BE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62" name="Freeform 39">
                        <a:extLst>
                          <a:ext uri="{FF2B5EF4-FFF2-40B4-BE49-F238E27FC236}">
                            <a16:creationId xmlns:a16="http://schemas.microsoft.com/office/drawing/2014/main" id="{1AAEAED0-1202-48CD-90B1-09F279CF2AA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63" name="Freeform 40">
                        <a:extLst>
                          <a:ext uri="{FF2B5EF4-FFF2-40B4-BE49-F238E27FC236}">
                            <a16:creationId xmlns:a16="http://schemas.microsoft.com/office/drawing/2014/main" id="{22257315-E1D1-4BA8-8FA6-3107913C8B9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64" name="Freeform 5">
                        <a:extLst>
                          <a:ext uri="{FF2B5EF4-FFF2-40B4-BE49-F238E27FC236}">
                            <a16:creationId xmlns:a16="http://schemas.microsoft.com/office/drawing/2014/main" id="{B68F9061-F447-4F50-9A6A-3AE6FEE5CAD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3BBBC709-6E54-4ADD-982B-B4C992F57458}"/>
                      </a:ext>
                    </a:extLst>
                  </p:cNvPr>
                  <p:cNvGrpSpPr/>
                  <p:nvPr/>
                </p:nvGrpSpPr>
                <p:grpSpPr>
                  <a:xfrm>
                    <a:off x="2352690" y="3546397"/>
                    <a:ext cx="128016" cy="128016"/>
                    <a:chOff x="1520304" y="1939550"/>
                    <a:chExt cx="726812" cy="726812"/>
                  </a:xfrm>
                </p:grpSpPr>
                <p:sp>
                  <p:nvSpPr>
                    <p:cNvPr id="651" name="Oval 650">
                      <a:extLst>
                        <a:ext uri="{FF2B5EF4-FFF2-40B4-BE49-F238E27FC236}">
                          <a16:creationId xmlns:a16="http://schemas.microsoft.com/office/drawing/2014/main" id="{18D8D77B-43C0-46DB-8CA3-4F569341677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52" name="Group 651">
                      <a:extLst>
                        <a:ext uri="{FF2B5EF4-FFF2-40B4-BE49-F238E27FC236}">
                          <a16:creationId xmlns:a16="http://schemas.microsoft.com/office/drawing/2014/main" id="{3C80E4DB-D0E5-4C04-9E1E-11BEBDDD111C}"/>
                        </a:ext>
                      </a:extLst>
                    </p:cNvPr>
                    <p:cNvGrpSpPr/>
                    <p:nvPr/>
                  </p:nvGrpSpPr>
                  <p:grpSpPr>
                    <a:xfrm>
                      <a:off x="1627350" y="2071688"/>
                      <a:ext cx="512722" cy="462536"/>
                      <a:chOff x="1302898" y="1640683"/>
                      <a:chExt cx="1201027" cy="1083468"/>
                    </a:xfrm>
                  </p:grpSpPr>
                  <p:sp>
                    <p:nvSpPr>
                      <p:cNvPr id="653" name="Freeform 34">
                        <a:extLst>
                          <a:ext uri="{FF2B5EF4-FFF2-40B4-BE49-F238E27FC236}">
                            <a16:creationId xmlns:a16="http://schemas.microsoft.com/office/drawing/2014/main" id="{95202090-5053-4889-B6DC-C944FAF6CCC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54" name="Freeform 37">
                        <a:extLst>
                          <a:ext uri="{FF2B5EF4-FFF2-40B4-BE49-F238E27FC236}">
                            <a16:creationId xmlns:a16="http://schemas.microsoft.com/office/drawing/2014/main" id="{73610ECA-685C-419F-A325-3CBA763EA83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55" name="Freeform 39">
                        <a:extLst>
                          <a:ext uri="{FF2B5EF4-FFF2-40B4-BE49-F238E27FC236}">
                            <a16:creationId xmlns:a16="http://schemas.microsoft.com/office/drawing/2014/main" id="{06AC0F68-B5FE-4E9C-A7C1-711AE06F500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56" name="Freeform 40">
                        <a:extLst>
                          <a:ext uri="{FF2B5EF4-FFF2-40B4-BE49-F238E27FC236}">
                            <a16:creationId xmlns:a16="http://schemas.microsoft.com/office/drawing/2014/main" id="{06BFA05A-2F73-48BE-B31F-0CB02F69100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57" name="Freeform 5">
                        <a:extLst>
                          <a:ext uri="{FF2B5EF4-FFF2-40B4-BE49-F238E27FC236}">
                            <a16:creationId xmlns:a16="http://schemas.microsoft.com/office/drawing/2014/main" id="{500449F6-A2FE-4AF2-AA72-ACEA14DE72C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0C714B8-D008-4591-B284-1D72136B4EF7}"/>
                      </a:ext>
                    </a:extLst>
                  </p:cNvPr>
                  <p:cNvGrpSpPr/>
                  <p:nvPr/>
                </p:nvGrpSpPr>
                <p:grpSpPr>
                  <a:xfrm>
                    <a:off x="2201880" y="3414979"/>
                    <a:ext cx="128016" cy="128016"/>
                    <a:chOff x="1520304" y="1939550"/>
                    <a:chExt cx="726812" cy="726812"/>
                  </a:xfrm>
                </p:grpSpPr>
                <p:sp>
                  <p:nvSpPr>
                    <p:cNvPr id="644" name="Oval 643">
                      <a:extLst>
                        <a:ext uri="{FF2B5EF4-FFF2-40B4-BE49-F238E27FC236}">
                          <a16:creationId xmlns:a16="http://schemas.microsoft.com/office/drawing/2014/main" id="{E60043E3-FCB4-4AFF-918D-10715CE13C1A}"/>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45" name="Group 644">
                      <a:extLst>
                        <a:ext uri="{FF2B5EF4-FFF2-40B4-BE49-F238E27FC236}">
                          <a16:creationId xmlns:a16="http://schemas.microsoft.com/office/drawing/2014/main" id="{2A2FC698-6CDB-4BF6-8815-932F495FC8C5}"/>
                        </a:ext>
                      </a:extLst>
                    </p:cNvPr>
                    <p:cNvGrpSpPr/>
                    <p:nvPr/>
                  </p:nvGrpSpPr>
                  <p:grpSpPr>
                    <a:xfrm>
                      <a:off x="1627350" y="2071688"/>
                      <a:ext cx="512722" cy="462536"/>
                      <a:chOff x="1302898" y="1640683"/>
                      <a:chExt cx="1201027" cy="1083468"/>
                    </a:xfrm>
                  </p:grpSpPr>
                  <p:sp>
                    <p:nvSpPr>
                      <p:cNvPr id="646" name="Freeform 34">
                        <a:extLst>
                          <a:ext uri="{FF2B5EF4-FFF2-40B4-BE49-F238E27FC236}">
                            <a16:creationId xmlns:a16="http://schemas.microsoft.com/office/drawing/2014/main" id="{D93BD438-D39E-4861-9A28-1630D718ECE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47" name="Freeform 37">
                        <a:extLst>
                          <a:ext uri="{FF2B5EF4-FFF2-40B4-BE49-F238E27FC236}">
                            <a16:creationId xmlns:a16="http://schemas.microsoft.com/office/drawing/2014/main" id="{33F5B410-F530-4C32-965C-53A3F10D3A2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48" name="Freeform 39">
                        <a:extLst>
                          <a:ext uri="{FF2B5EF4-FFF2-40B4-BE49-F238E27FC236}">
                            <a16:creationId xmlns:a16="http://schemas.microsoft.com/office/drawing/2014/main" id="{899C61F0-F553-4A1F-93B8-4D0CAA1D4E9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49" name="Freeform 40">
                        <a:extLst>
                          <a:ext uri="{FF2B5EF4-FFF2-40B4-BE49-F238E27FC236}">
                            <a16:creationId xmlns:a16="http://schemas.microsoft.com/office/drawing/2014/main" id="{608DCCE6-83AA-45C8-B431-CD422F757DC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50" name="Freeform 5">
                        <a:extLst>
                          <a:ext uri="{FF2B5EF4-FFF2-40B4-BE49-F238E27FC236}">
                            <a16:creationId xmlns:a16="http://schemas.microsoft.com/office/drawing/2014/main" id="{178E613E-7FD5-4357-AFCF-E4AB6E3CA0A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7" name="Group 156">
                    <a:extLst>
                      <a:ext uri="{FF2B5EF4-FFF2-40B4-BE49-F238E27FC236}">
                        <a16:creationId xmlns:a16="http://schemas.microsoft.com/office/drawing/2014/main" id="{906D0B9C-1C1F-4E60-9B99-AFB8ED278752}"/>
                      </a:ext>
                    </a:extLst>
                  </p:cNvPr>
                  <p:cNvGrpSpPr/>
                  <p:nvPr/>
                </p:nvGrpSpPr>
                <p:grpSpPr>
                  <a:xfrm>
                    <a:off x="2104493" y="3534947"/>
                    <a:ext cx="128016" cy="128016"/>
                    <a:chOff x="1520304" y="1939550"/>
                    <a:chExt cx="726812" cy="726812"/>
                  </a:xfrm>
                </p:grpSpPr>
                <p:sp>
                  <p:nvSpPr>
                    <p:cNvPr id="637" name="Oval 636">
                      <a:extLst>
                        <a:ext uri="{FF2B5EF4-FFF2-40B4-BE49-F238E27FC236}">
                          <a16:creationId xmlns:a16="http://schemas.microsoft.com/office/drawing/2014/main" id="{EAB10CEB-B5F0-4102-91A7-1555EAAC827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38" name="Group 637">
                      <a:extLst>
                        <a:ext uri="{FF2B5EF4-FFF2-40B4-BE49-F238E27FC236}">
                          <a16:creationId xmlns:a16="http://schemas.microsoft.com/office/drawing/2014/main" id="{20C70727-3527-4D38-820F-D424FC52E0A5}"/>
                        </a:ext>
                      </a:extLst>
                    </p:cNvPr>
                    <p:cNvGrpSpPr/>
                    <p:nvPr/>
                  </p:nvGrpSpPr>
                  <p:grpSpPr>
                    <a:xfrm>
                      <a:off x="1627350" y="2071688"/>
                      <a:ext cx="512722" cy="462536"/>
                      <a:chOff x="1302898" y="1640683"/>
                      <a:chExt cx="1201027" cy="1083468"/>
                    </a:xfrm>
                  </p:grpSpPr>
                  <p:sp>
                    <p:nvSpPr>
                      <p:cNvPr id="639" name="Freeform 34">
                        <a:extLst>
                          <a:ext uri="{FF2B5EF4-FFF2-40B4-BE49-F238E27FC236}">
                            <a16:creationId xmlns:a16="http://schemas.microsoft.com/office/drawing/2014/main" id="{984DD387-36AF-4643-87E1-715D0494377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40" name="Freeform 37">
                        <a:extLst>
                          <a:ext uri="{FF2B5EF4-FFF2-40B4-BE49-F238E27FC236}">
                            <a16:creationId xmlns:a16="http://schemas.microsoft.com/office/drawing/2014/main" id="{40FDB8B2-8938-4654-BD90-A138175C8EC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41" name="Freeform 39">
                        <a:extLst>
                          <a:ext uri="{FF2B5EF4-FFF2-40B4-BE49-F238E27FC236}">
                            <a16:creationId xmlns:a16="http://schemas.microsoft.com/office/drawing/2014/main" id="{3DFE1ED3-D9E7-4602-9FB8-A0FAB8562E4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42" name="Freeform 40">
                        <a:extLst>
                          <a:ext uri="{FF2B5EF4-FFF2-40B4-BE49-F238E27FC236}">
                            <a16:creationId xmlns:a16="http://schemas.microsoft.com/office/drawing/2014/main" id="{7E11F8A2-2D94-411F-82D8-3259D83239C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43" name="Freeform 5">
                        <a:extLst>
                          <a:ext uri="{FF2B5EF4-FFF2-40B4-BE49-F238E27FC236}">
                            <a16:creationId xmlns:a16="http://schemas.microsoft.com/office/drawing/2014/main" id="{65D9EA2E-C285-447E-905F-92B843B5C11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8" name="Group 157">
                    <a:extLst>
                      <a:ext uri="{FF2B5EF4-FFF2-40B4-BE49-F238E27FC236}">
                        <a16:creationId xmlns:a16="http://schemas.microsoft.com/office/drawing/2014/main" id="{D95A7EFB-7315-43CC-9651-5EBAECAAC3F5}"/>
                      </a:ext>
                    </a:extLst>
                  </p:cNvPr>
                  <p:cNvGrpSpPr/>
                  <p:nvPr/>
                </p:nvGrpSpPr>
                <p:grpSpPr>
                  <a:xfrm>
                    <a:off x="2003442" y="3338194"/>
                    <a:ext cx="128016" cy="128016"/>
                    <a:chOff x="1520304" y="1939550"/>
                    <a:chExt cx="726812" cy="726812"/>
                  </a:xfrm>
                </p:grpSpPr>
                <p:sp>
                  <p:nvSpPr>
                    <p:cNvPr id="630" name="Oval 629">
                      <a:extLst>
                        <a:ext uri="{FF2B5EF4-FFF2-40B4-BE49-F238E27FC236}">
                          <a16:creationId xmlns:a16="http://schemas.microsoft.com/office/drawing/2014/main" id="{4D267B14-1CA4-4452-A0E7-DB0964863DB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31" name="Group 630">
                      <a:extLst>
                        <a:ext uri="{FF2B5EF4-FFF2-40B4-BE49-F238E27FC236}">
                          <a16:creationId xmlns:a16="http://schemas.microsoft.com/office/drawing/2014/main" id="{5D1D193B-6DD4-4C85-96E6-5EC4A22F55FD}"/>
                        </a:ext>
                      </a:extLst>
                    </p:cNvPr>
                    <p:cNvGrpSpPr/>
                    <p:nvPr/>
                  </p:nvGrpSpPr>
                  <p:grpSpPr>
                    <a:xfrm>
                      <a:off x="1627350" y="2071688"/>
                      <a:ext cx="512722" cy="462536"/>
                      <a:chOff x="1302898" y="1640683"/>
                      <a:chExt cx="1201027" cy="1083468"/>
                    </a:xfrm>
                  </p:grpSpPr>
                  <p:sp>
                    <p:nvSpPr>
                      <p:cNvPr id="632" name="Freeform 34">
                        <a:extLst>
                          <a:ext uri="{FF2B5EF4-FFF2-40B4-BE49-F238E27FC236}">
                            <a16:creationId xmlns:a16="http://schemas.microsoft.com/office/drawing/2014/main" id="{2C506D11-9B0F-4CF2-8346-FDE13A44B2E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33" name="Freeform 37">
                        <a:extLst>
                          <a:ext uri="{FF2B5EF4-FFF2-40B4-BE49-F238E27FC236}">
                            <a16:creationId xmlns:a16="http://schemas.microsoft.com/office/drawing/2014/main" id="{2426C977-AA4B-4DC1-84FF-77F738A725F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34" name="Freeform 39">
                        <a:extLst>
                          <a:ext uri="{FF2B5EF4-FFF2-40B4-BE49-F238E27FC236}">
                            <a16:creationId xmlns:a16="http://schemas.microsoft.com/office/drawing/2014/main" id="{47BCEEB0-BED0-4E0E-90FD-9D2D8870C9B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35" name="Freeform 40">
                        <a:extLst>
                          <a:ext uri="{FF2B5EF4-FFF2-40B4-BE49-F238E27FC236}">
                            <a16:creationId xmlns:a16="http://schemas.microsoft.com/office/drawing/2014/main" id="{F79D3ADD-06B1-4478-87BA-AF500C7D0F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36" name="Freeform 5">
                        <a:extLst>
                          <a:ext uri="{FF2B5EF4-FFF2-40B4-BE49-F238E27FC236}">
                            <a16:creationId xmlns:a16="http://schemas.microsoft.com/office/drawing/2014/main" id="{2DC9C490-1B9D-488A-8A0E-26B539AEB8A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9" name="Group 158">
                    <a:extLst>
                      <a:ext uri="{FF2B5EF4-FFF2-40B4-BE49-F238E27FC236}">
                        <a16:creationId xmlns:a16="http://schemas.microsoft.com/office/drawing/2014/main" id="{A140ACC3-A453-4BD9-A673-30F86F1FD03A}"/>
                      </a:ext>
                    </a:extLst>
                  </p:cNvPr>
                  <p:cNvGrpSpPr/>
                  <p:nvPr/>
                </p:nvGrpSpPr>
                <p:grpSpPr>
                  <a:xfrm>
                    <a:off x="2817464" y="3664985"/>
                    <a:ext cx="128016" cy="128016"/>
                    <a:chOff x="1520304" y="1939550"/>
                    <a:chExt cx="726812" cy="726812"/>
                  </a:xfrm>
                </p:grpSpPr>
                <p:sp>
                  <p:nvSpPr>
                    <p:cNvPr id="623" name="Oval 622">
                      <a:extLst>
                        <a:ext uri="{FF2B5EF4-FFF2-40B4-BE49-F238E27FC236}">
                          <a16:creationId xmlns:a16="http://schemas.microsoft.com/office/drawing/2014/main" id="{54EA66E7-110B-44D5-884C-ECA8AE7EE28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24" name="Group 623">
                      <a:extLst>
                        <a:ext uri="{FF2B5EF4-FFF2-40B4-BE49-F238E27FC236}">
                          <a16:creationId xmlns:a16="http://schemas.microsoft.com/office/drawing/2014/main" id="{D85789DB-FE4D-4677-A1FB-C99731FC3F94}"/>
                        </a:ext>
                      </a:extLst>
                    </p:cNvPr>
                    <p:cNvGrpSpPr/>
                    <p:nvPr/>
                  </p:nvGrpSpPr>
                  <p:grpSpPr>
                    <a:xfrm>
                      <a:off x="1627350" y="2071688"/>
                      <a:ext cx="512722" cy="462536"/>
                      <a:chOff x="1302898" y="1640683"/>
                      <a:chExt cx="1201027" cy="1083468"/>
                    </a:xfrm>
                  </p:grpSpPr>
                  <p:sp>
                    <p:nvSpPr>
                      <p:cNvPr id="625" name="Freeform 34">
                        <a:extLst>
                          <a:ext uri="{FF2B5EF4-FFF2-40B4-BE49-F238E27FC236}">
                            <a16:creationId xmlns:a16="http://schemas.microsoft.com/office/drawing/2014/main" id="{132872DD-F1E2-4968-8A77-B6070360F76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26" name="Freeform 37">
                        <a:extLst>
                          <a:ext uri="{FF2B5EF4-FFF2-40B4-BE49-F238E27FC236}">
                            <a16:creationId xmlns:a16="http://schemas.microsoft.com/office/drawing/2014/main" id="{81079EE2-30E9-4D55-ABA3-9E569531D02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27" name="Freeform 39">
                        <a:extLst>
                          <a:ext uri="{FF2B5EF4-FFF2-40B4-BE49-F238E27FC236}">
                            <a16:creationId xmlns:a16="http://schemas.microsoft.com/office/drawing/2014/main" id="{EDAE1460-F4F0-49D1-A6C2-D2864331803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28" name="Freeform 40">
                        <a:extLst>
                          <a:ext uri="{FF2B5EF4-FFF2-40B4-BE49-F238E27FC236}">
                            <a16:creationId xmlns:a16="http://schemas.microsoft.com/office/drawing/2014/main" id="{790D8D9C-E5EC-4BD6-B7DD-459DADAD98E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29" name="Freeform 5">
                        <a:extLst>
                          <a:ext uri="{FF2B5EF4-FFF2-40B4-BE49-F238E27FC236}">
                            <a16:creationId xmlns:a16="http://schemas.microsoft.com/office/drawing/2014/main" id="{D6956BCD-8F32-4B7D-B23B-4D74B226A21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0" name="Group 159">
                    <a:extLst>
                      <a:ext uri="{FF2B5EF4-FFF2-40B4-BE49-F238E27FC236}">
                        <a16:creationId xmlns:a16="http://schemas.microsoft.com/office/drawing/2014/main" id="{6CB3F229-BCCA-459F-8873-91C207FEBC31}"/>
                      </a:ext>
                    </a:extLst>
                  </p:cNvPr>
                  <p:cNvGrpSpPr/>
                  <p:nvPr/>
                </p:nvGrpSpPr>
                <p:grpSpPr>
                  <a:xfrm>
                    <a:off x="2732387" y="3720244"/>
                    <a:ext cx="128016" cy="128016"/>
                    <a:chOff x="6617763" y="1494678"/>
                    <a:chExt cx="188006" cy="188004"/>
                  </a:xfrm>
                </p:grpSpPr>
                <p:sp>
                  <p:nvSpPr>
                    <p:cNvPr id="621" name="Oval 620">
                      <a:extLst>
                        <a:ext uri="{FF2B5EF4-FFF2-40B4-BE49-F238E27FC236}">
                          <a16:creationId xmlns:a16="http://schemas.microsoft.com/office/drawing/2014/main" id="{43A141E3-E0FE-4349-B3C3-B07CB2584A3E}"/>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622" name="Freeform 10">
                      <a:extLst>
                        <a:ext uri="{FF2B5EF4-FFF2-40B4-BE49-F238E27FC236}">
                          <a16:creationId xmlns:a16="http://schemas.microsoft.com/office/drawing/2014/main" id="{DDEE667F-F9E1-4EA8-9BB9-40BD27AFD48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1" name="Group 160">
                    <a:extLst>
                      <a:ext uri="{FF2B5EF4-FFF2-40B4-BE49-F238E27FC236}">
                        <a16:creationId xmlns:a16="http://schemas.microsoft.com/office/drawing/2014/main" id="{0FE8E90F-3284-421F-8F95-373B7725842D}"/>
                      </a:ext>
                    </a:extLst>
                  </p:cNvPr>
                  <p:cNvGrpSpPr/>
                  <p:nvPr/>
                </p:nvGrpSpPr>
                <p:grpSpPr>
                  <a:xfrm>
                    <a:off x="2008100" y="3359241"/>
                    <a:ext cx="128016" cy="128016"/>
                    <a:chOff x="6617763" y="1494678"/>
                    <a:chExt cx="188006" cy="188004"/>
                  </a:xfrm>
                </p:grpSpPr>
                <p:sp>
                  <p:nvSpPr>
                    <p:cNvPr id="619" name="Oval 618">
                      <a:extLst>
                        <a:ext uri="{FF2B5EF4-FFF2-40B4-BE49-F238E27FC236}">
                          <a16:creationId xmlns:a16="http://schemas.microsoft.com/office/drawing/2014/main" id="{461E9F35-BC17-49EA-8D03-D00901FD2A29}"/>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620" name="Freeform 10">
                      <a:extLst>
                        <a:ext uri="{FF2B5EF4-FFF2-40B4-BE49-F238E27FC236}">
                          <a16:creationId xmlns:a16="http://schemas.microsoft.com/office/drawing/2014/main" id="{9BEBAC63-6727-463C-BF8D-C960BF6BC81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2" name="Group 161">
                    <a:extLst>
                      <a:ext uri="{FF2B5EF4-FFF2-40B4-BE49-F238E27FC236}">
                        <a16:creationId xmlns:a16="http://schemas.microsoft.com/office/drawing/2014/main" id="{8B6E4EE6-58AE-46A6-8593-E4FD765B09B1}"/>
                      </a:ext>
                    </a:extLst>
                  </p:cNvPr>
                  <p:cNvGrpSpPr/>
                  <p:nvPr/>
                </p:nvGrpSpPr>
                <p:grpSpPr>
                  <a:xfrm>
                    <a:off x="3098555" y="3597686"/>
                    <a:ext cx="128016" cy="128016"/>
                    <a:chOff x="1520304" y="1939550"/>
                    <a:chExt cx="726812" cy="726812"/>
                  </a:xfrm>
                </p:grpSpPr>
                <p:sp>
                  <p:nvSpPr>
                    <p:cNvPr id="612" name="Oval 611">
                      <a:extLst>
                        <a:ext uri="{FF2B5EF4-FFF2-40B4-BE49-F238E27FC236}">
                          <a16:creationId xmlns:a16="http://schemas.microsoft.com/office/drawing/2014/main" id="{01C896E3-98A3-405A-BF66-A4845D7B5C5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13" name="Group 612">
                      <a:extLst>
                        <a:ext uri="{FF2B5EF4-FFF2-40B4-BE49-F238E27FC236}">
                          <a16:creationId xmlns:a16="http://schemas.microsoft.com/office/drawing/2014/main" id="{E22DAE07-2E12-42D8-BAD2-9FEBEF0B6FA4}"/>
                        </a:ext>
                      </a:extLst>
                    </p:cNvPr>
                    <p:cNvGrpSpPr/>
                    <p:nvPr/>
                  </p:nvGrpSpPr>
                  <p:grpSpPr>
                    <a:xfrm>
                      <a:off x="1627350" y="2071688"/>
                      <a:ext cx="512722" cy="462536"/>
                      <a:chOff x="1302898" y="1640683"/>
                      <a:chExt cx="1201027" cy="1083468"/>
                    </a:xfrm>
                  </p:grpSpPr>
                  <p:sp>
                    <p:nvSpPr>
                      <p:cNvPr id="614" name="Freeform 34">
                        <a:extLst>
                          <a:ext uri="{FF2B5EF4-FFF2-40B4-BE49-F238E27FC236}">
                            <a16:creationId xmlns:a16="http://schemas.microsoft.com/office/drawing/2014/main" id="{3D33588E-E055-400F-9E44-3A337BDAFC16}"/>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15" name="Freeform 37">
                        <a:extLst>
                          <a:ext uri="{FF2B5EF4-FFF2-40B4-BE49-F238E27FC236}">
                            <a16:creationId xmlns:a16="http://schemas.microsoft.com/office/drawing/2014/main" id="{39F340D2-5424-42B4-9745-5044A75478E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16" name="Freeform 39">
                        <a:extLst>
                          <a:ext uri="{FF2B5EF4-FFF2-40B4-BE49-F238E27FC236}">
                            <a16:creationId xmlns:a16="http://schemas.microsoft.com/office/drawing/2014/main" id="{A7C34A84-32B5-44B5-BC67-8B9BC6CDDC6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17" name="Freeform 40">
                        <a:extLst>
                          <a:ext uri="{FF2B5EF4-FFF2-40B4-BE49-F238E27FC236}">
                            <a16:creationId xmlns:a16="http://schemas.microsoft.com/office/drawing/2014/main" id="{8E927B8E-D439-4479-86BA-CF34AFFEC06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18" name="Freeform 5">
                        <a:extLst>
                          <a:ext uri="{FF2B5EF4-FFF2-40B4-BE49-F238E27FC236}">
                            <a16:creationId xmlns:a16="http://schemas.microsoft.com/office/drawing/2014/main" id="{685F7FA1-DDE4-4848-8A02-A005FA3C3BD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3" name="Group 162">
                    <a:extLst>
                      <a:ext uri="{FF2B5EF4-FFF2-40B4-BE49-F238E27FC236}">
                        <a16:creationId xmlns:a16="http://schemas.microsoft.com/office/drawing/2014/main" id="{E64DA297-C92C-4B0D-BE61-B47E56E0EDBF}"/>
                      </a:ext>
                    </a:extLst>
                  </p:cNvPr>
                  <p:cNvGrpSpPr/>
                  <p:nvPr/>
                </p:nvGrpSpPr>
                <p:grpSpPr>
                  <a:xfrm>
                    <a:off x="2449931" y="3334672"/>
                    <a:ext cx="128016" cy="128016"/>
                    <a:chOff x="1520304" y="1939550"/>
                    <a:chExt cx="726812" cy="726812"/>
                  </a:xfrm>
                </p:grpSpPr>
                <p:sp>
                  <p:nvSpPr>
                    <p:cNvPr id="605" name="Oval 604">
                      <a:extLst>
                        <a:ext uri="{FF2B5EF4-FFF2-40B4-BE49-F238E27FC236}">
                          <a16:creationId xmlns:a16="http://schemas.microsoft.com/office/drawing/2014/main" id="{E115B94C-5BE1-4DA5-B171-2699779A075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06" name="Group 605">
                      <a:extLst>
                        <a:ext uri="{FF2B5EF4-FFF2-40B4-BE49-F238E27FC236}">
                          <a16:creationId xmlns:a16="http://schemas.microsoft.com/office/drawing/2014/main" id="{F4F90E81-AA9C-4C2C-8A52-1BC51062E3C9}"/>
                        </a:ext>
                      </a:extLst>
                    </p:cNvPr>
                    <p:cNvGrpSpPr/>
                    <p:nvPr/>
                  </p:nvGrpSpPr>
                  <p:grpSpPr>
                    <a:xfrm>
                      <a:off x="1627350" y="2071688"/>
                      <a:ext cx="512722" cy="462536"/>
                      <a:chOff x="1302898" y="1640683"/>
                      <a:chExt cx="1201027" cy="1083468"/>
                    </a:xfrm>
                  </p:grpSpPr>
                  <p:sp>
                    <p:nvSpPr>
                      <p:cNvPr id="607" name="Freeform 34">
                        <a:extLst>
                          <a:ext uri="{FF2B5EF4-FFF2-40B4-BE49-F238E27FC236}">
                            <a16:creationId xmlns:a16="http://schemas.microsoft.com/office/drawing/2014/main" id="{C4DF0852-8DB8-44A4-9AD7-B5076A20841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08" name="Freeform 37">
                        <a:extLst>
                          <a:ext uri="{FF2B5EF4-FFF2-40B4-BE49-F238E27FC236}">
                            <a16:creationId xmlns:a16="http://schemas.microsoft.com/office/drawing/2014/main" id="{160D0308-EB0E-4911-B1D0-5B747E61289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09" name="Freeform 39">
                        <a:extLst>
                          <a:ext uri="{FF2B5EF4-FFF2-40B4-BE49-F238E27FC236}">
                            <a16:creationId xmlns:a16="http://schemas.microsoft.com/office/drawing/2014/main" id="{5291A59D-2B2F-4629-9526-7C5B0145FDD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10" name="Freeform 40">
                        <a:extLst>
                          <a:ext uri="{FF2B5EF4-FFF2-40B4-BE49-F238E27FC236}">
                            <a16:creationId xmlns:a16="http://schemas.microsoft.com/office/drawing/2014/main" id="{4B699855-34CC-4C95-8998-5515E42C4F0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11" name="Freeform 5">
                        <a:extLst>
                          <a:ext uri="{FF2B5EF4-FFF2-40B4-BE49-F238E27FC236}">
                            <a16:creationId xmlns:a16="http://schemas.microsoft.com/office/drawing/2014/main" id="{D093A611-3A37-4CDF-A4AD-9497199D84B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4" name="Group 163">
                    <a:extLst>
                      <a:ext uri="{FF2B5EF4-FFF2-40B4-BE49-F238E27FC236}">
                        <a16:creationId xmlns:a16="http://schemas.microsoft.com/office/drawing/2014/main" id="{C5E995E7-F0E8-4671-8BC0-DE452984F0A5}"/>
                      </a:ext>
                    </a:extLst>
                  </p:cNvPr>
                  <p:cNvGrpSpPr/>
                  <p:nvPr/>
                </p:nvGrpSpPr>
                <p:grpSpPr>
                  <a:xfrm>
                    <a:off x="2452750" y="3300492"/>
                    <a:ext cx="128016" cy="128016"/>
                    <a:chOff x="6617763" y="1494678"/>
                    <a:chExt cx="188006" cy="188004"/>
                  </a:xfrm>
                </p:grpSpPr>
                <p:sp>
                  <p:nvSpPr>
                    <p:cNvPr id="603" name="Oval 602">
                      <a:extLst>
                        <a:ext uri="{FF2B5EF4-FFF2-40B4-BE49-F238E27FC236}">
                          <a16:creationId xmlns:a16="http://schemas.microsoft.com/office/drawing/2014/main" id="{DFE9CCC7-DDE4-4C9A-BDA3-D16C80C04EE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604" name="Freeform 10">
                      <a:extLst>
                        <a:ext uri="{FF2B5EF4-FFF2-40B4-BE49-F238E27FC236}">
                          <a16:creationId xmlns:a16="http://schemas.microsoft.com/office/drawing/2014/main" id="{BE01A981-DB5D-47FD-B345-CADD9E6C6A9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B41A40EF-3F11-402B-A194-82C2E9FEF9E1}"/>
                      </a:ext>
                    </a:extLst>
                  </p:cNvPr>
                  <p:cNvGrpSpPr/>
                  <p:nvPr/>
                </p:nvGrpSpPr>
                <p:grpSpPr>
                  <a:xfrm>
                    <a:off x="2818125" y="3258368"/>
                    <a:ext cx="128016" cy="128016"/>
                    <a:chOff x="6617763" y="1494678"/>
                    <a:chExt cx="188006" cy="188004"/>
                  </a:xfrm>
                </p:grpSpPr>
                <p:sp>
                  <p:nvSpPr>
                    <p:cNvPr id="601" name="Oval 600">
                      <a:extLst>
                        <a:ext uri="{FF2B5EF4-FFF2-40B4-BE49-F238E27FC236}">
                          <a16:creationId xmlns:a16="http://schemas.microsoft.com/office/drawing/2014/main" id="{927F5730-D222-4ED2-8DD1-D5A9364B8A1F}"/>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602" name="Freeform 10">
                      <a:extLst>
                        <a:ext uri="{FF2B5EF4-FFF2-40B4-BE49-F238E27FC236}">
                          <a16:creationId xmlns:a16="http://schemas.microsoft.com/office/drawing/2014/main" id="{1105B72E-D68A-4FFB-B62B-7EE764C5602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6" name="Group 165">
                    <a:extLst>
                      <a:ext uri="{FF2B5EF4-FFF2-40B4-BE49-F238E27FC236}">
                        <a16:creationId xmlns:a16="http://schemas.microsoft.com/office/drawing/2014/main" id="{411CECC9-6F30-4D6F-BFC8-79044F8C60BF}"/>
                      </a:ext>
                    </a:extLst>
                  </p:cNvPr>
                  <p:cNvGrpSpPr/>
                  <p:nvPr/>
                </p:nvGrpSpPr>
                <p:grpSpPr>
                  <a:xfrm>
                    <a:off x="3016135" y="3243436"/>
                    <a:ext cx="128016" cy="128016"/>
                    <a:chOff x="1520304" y="1939550"/>
                    <a:chExt cx="726812" cy="726812"/>
                  </a:xfrm>
                </p:grpSpPr>
                <p:sp>
                  <p:nvSpPr>
                    <p:cNvPr id="594" name="Oval 593">
                      <a:extLst>
                        <a:ext uri="{FF2B5EF4-FFF2-40B4-BE49-F238E27FC236}">
                          <a16:creationId xmlns:a16="http://schemas.microsoft.com/office/drawing/2014/main" id="{9A5981AB-46EE-4C23-A2DA-D25BC7A1AB4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95" name="Group 594">
                      <a:extLst>
                        <a:ext uri="{FF2B5EF4-FFF2-40B4-BE49-F238E27FC236}">
                          <a16:creationId xmlns:a16="http://schemas.microsoft.com/office/drawing/2014/main" id="{0FBEF536-B1DE-4BC1-92AB-0C75AD761878}"/>
                        </a:ext>
                      </a:extLst>
                    </p:cNvPr>
                    <p:cNvGrpSpPr/>
                    <p:nvPr/>
                  </p:nvGrpSpPr>
                  <p:grpSpPr>
                    <a:xfrm>
                      <a:off x="1627350" y="2071688"/>
                      <a:ext cx="512722" cy="462536"/>
                      <a:chOff x="1302898" y="1640683"/>
                      <a:chExt cx="1201027" cy="1083468"/>
                    </a:xfrm>
                  </p:grpSpPr>
                  <p:sp>
                    <p:nvSpPr>
                      <p:cNvPr id="596" name="Freeform 34">
                        <a:extLst>
                          <a:ext uri="{FF2B5EF4-FFF2-40B4-BE49-F238E27FC236}">
                            <a16:creationId xmlns:a16="http://schemas.microsoft.com/office/drawing/2014/main" id="{8DDA8B74-2E51-4DBE-B695-E2292DB6EBA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97" name="Freeform 37">
                        <a:extLst>
                          <a:ext uri="{FF2B5EF4-FFF2-40B4-BE49-F238E27FC236}">
                            <a16:creationId xmlns:a16="http://schemas.microsoft.com/office/drawing/2014/main" id="{E06FDB1C-28D3-40A8-AFB9-4C02F24C5AC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98" name="Freeform 39">
                        <a:extLst>
                          <a:ext uri="{FF2B5EF4-FFF2-40B4-BE49-F238E27FC236}">
                            <a16:creationId xmlns:a16="http://schemas.microsoft.com/office/drawing/2014/main" id="{F489FE62-FB08-4DD9-A21C-505DD232A44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99" name="Freeform 40">
                        <a:extLst>
                          <a:ext uri="{FF2B5EF4-FFF2-40B4-BE49-F238E27FC236}">
                            <a16:creationId xmlns:a16="http://schemas.microsoft.com/office/drawing/2014/main" id="{629C08F0-1EB4-4025-BB0B-70B47211E65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00" name="Freeform 5">
                        <a:extLst>
                          <a:ext uri="{FF2B5EF4-FFF2-40B4-BE49-F238E27FC236}">
                            <a16:creationId xmlns:a16="http://schemas.microsoft.com/office/drawing/2014/main" id="{F9045A37-DE54-4D26-B310-D4E8D40886A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7" name="Group 166">
                    <a:extLst>
                      <a:ext uri="{FF2B5EF4-FFF2-40B4-BE49-F238E27FC236}">
                        <a16:creationId xmlns:a16="http://schemas.microsoft.com/office/drawing/2014/main" id="{E5673F21-2381-4444-9D7E-8ADE2E194851}"/>
                      </a:ext>
                    </a:extLst>
                  </p:cNvPr>
                  <p:cNvGrpSpPr/>
                  <p:nvPr/>
                </p:nvGrpSpPr>
                <p:grpSpPr>
                  <a:xfrm>
                    <a:off x="3001301" y="3228636"/>
                    <a:ext cx="128016" cy="128016"/>
                    <a:chOff x="6617763" y="1494678"/>
                    <a:chExt cx="188006" cy="188004"/>
                  </a:xfrm>
                </p:grpSpPr>
                <p:sp>
                  <p:nvSpPr>
                    <p:cNvPr id="592" name="Oval 591">
                      <a:extLst>
                        <a:ext uri="{FF2B5EF4-FFF2-40B4-BE49-F238E27FC236}">
                          <a16:creationId xmlns:a16="http://schemas.microsoft.com/office/drawing/2014/main" id="{34882488-6B86-458C-B827-A0761BC07AE5}"/>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593" name="Freeform 10">
                      <a:extLst>
                        <a:ext uri="{FF2B5EF4-FFF2-40B4-BE49-F238E27FC236}">
                          <a16:creationId xmlns:a16="http://schemas.microsoft.com/office/drawing/2014/main" id="{CAB126AB-5162-4B18-8B56-50D67D0C61C3}"/>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3940343A-E080-49B3-8905-D0F75BADD419}"/>
                      </a:ext>
                    </a:extLst>
                  </p:cNvPr>
                  <p:cNvGrpSpPr/>
                  <p:nvPr/>
                </p:nvGrpSpPr>
                <p:grpSpPr>
                  <a:xfrm>
                    <a:off x="3526736" y="3231225"/>
                    <a:ext cx="128016" cy="128016"/>
                    <a:chOff x="1520304" y="1939550"/>
                    <a:chExt cx="726812" cy="726812"/>
                  </a:xfrm>
                </p:grpSpPr>
                <p:sp>
                  <p:nvSpPr>
                    <p:cNvPr id="585" name="Oval 584">
                      <a:extLst>
                        <a:ext uri="{FF2B5EF4-FFF2-40B4-BE49-F238E27FC236}">
                          <a16:creationId xmlns:a16="http://schemas.microsoft.com/office/drawing/2014/main" id="{46BF2CAB-71A8-412B-BE8C-1FB6A58BF68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86" name="Group 585">
                      <a:extLst>
                        <a:ext uri="{FF2B5EF4-FFF2-40B4-BE49-F238E27FC236}">
                          <a16:creationId xmlns:a16="http://schemas.microsoft.com/office/drawing/2014/main" id="{7C398E29-7565-426B-A561-490659F5B851}"/>
                        </a:ext>
                      </a:extLst>
                    </p:cNvPr>
                    <p:cNvGrpSpPr/>
                    <p:nvPr/>
                  </p:nvGrpSpPr>
                  <p:grpSpPr>
                    <a:xfrm>
                      <a:off x="1627350" y="2071688"/>
                      <a:ext cx="512722" cy="462536"/>
                      <a:chOff x="1302898" y="1640683"/>
                      <a:chExt cx="1201027" cy="1083468"/>
                    </a:xfrm>
                  </p:grpSpPr>
                  <p:sp>
                    <p:nvSpPr>
                      <p:cNvPr id="587" name="Freeform 34">
                        <a:extLst>
                          <a:ext uri="{FF2B5EF4-FFF2-40B4-BE49-F238E27FC236}">
                            <a16:creationId xmlns:a16="http://schemas.microsoft.com/office/drawing/2014/main" id="{07FE4DD2-C423-47EC-97AE-655210CD28D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88" name="Freeform 37">
                        <a:extLst>
                          <a:ext uri="{FF2B5EF4-FFF2-40B4-BE49-F238E27FC236}">
                            <a16:creationId xmlns:a16="http://schemas.microsoft.com/office/drawing/2014/main" id="{14DF5C91-5C56-438B-A180-A0A3F13181C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89" name="Freeform 39">
                        <a:extLst>
                          <a:ext uri="{FF2B5EF4-FFF2-40B4-BE49-F238E27FC236}">
                            <a16:creationId xmlns:a16="http://schemas.microsoft.com/office/drawing/2014/main" id="{AD085992-BEF2-4958-B188-A7641D78B4D6}"/>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90" name="Freeform 40">
                        <a:extLst>
                          <a:ext uri="{FF2B5EF4-FFF2-40B4-BE49-F238E27FC236}">
                            <a16:creationId xmlns:a16="http://schemas.microsoft.com/office/drawing/2014/main" id="{7E919D9F-5AA6-43A9-8D4D-FE81921949C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91" name="Freeform 5">
                        <a:extLst>
                          <a:ext uri="{FF2B5EF4-FFF2-40B4-BE49-F238E27FC236}">
                            <a16:creationId xmlns:a16="http://schemas.microsoft.com/office/drawing/2014/main" id="{EDA13D47-9AFB-4BB7-BC99-17CBB0F796A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9" name="Group 168">
                    <a:extLst>
                      <a:ext uri="{FF2B5EF4-FFF2-40B4-BE49-F238E27FC236}">
                        <a16:creationId xmlns:a16="http://schemas.microsoft.com/office/drawing/2014/main" id="{A0BD713D-4DA7-4797-8ADB-1DB6B170C5AC}"/>
                      </a:ext>
                    </a:extLst>
                  </p:cNvPr>
                  <p:cNvGrpSpPr/>
                  <p:nvPr/>
                </p:nvGrpSpPr>
                <p:grpSpPr>
                  <a:xfrm>
                    <a:off x="3285210" y="3453320"/>
                    <a:ext cx="128016" cy="128016"/>
                    <a:chOff x="6617763" y="1494678"/>
                    <a:chExt cx="188006" cy="188004"/>
                  </a:xfrm>
                </p:grpSpPr>
                <p:sp>
                  <p:nvSpPr>
                    <p:cNvPr id="583" name="Oval 582">
                      <a:extLst>
                        <a:ext uri="{FF2B5EF4-FFF2-40B4-BE49-F238E27FC236}">
                          <a16:creationId xmlns:a16="http://schemas.microsoft.com/office/drawing/2014/main" id="{49F5A661-83C9-4BB5-9D4C-3521088546BE}"/>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584" name="Freeform 10">
                      <a:extLst>
                        <a:ext uri="{FF2B5EF4-FFF2-40B4-BE49-F238E27FC236}">
                          <a16:creationId xmlns:a16="http://schemas.microsoft.com/office/drawing/2014/main" id="{6CF2F0EE-4917-4EF0-87A2-14ECB7AA891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DB690C56-E3C4-4C86-9389-FDC41A66E09A}"/>
                      </a:ext>
                    </a:extLst>
                  </p:cNvPr>
                  <p:cNvGrpSpPr/>
                  <p:nvPr/>
                </p:nvGrpSpPr>
                <p:grpSpPr>
                  <a:xfrm>
                    <a:off x="3339456" y="3168944"/>
                    <a:ext cx="128016" cy="128016"/>
                    <a:chOff x="6617763" y="1494678"/>
                    <a:chExt cx="188006" cy="188004"/>
                  </a:xfrm>
                </p:grpSpPr>
                <p:sp>
                  <p:nvSpPr>
                    <p:cNvPr id="581" name="Oval 580">
                      <a:extLst>
                        <a:ext uri="{FF2B5EF4-FFF2-40B4-BE49-F238E27FC236}">
                          <a16:creationId xmlns:a16="http://schemas.microsoft.com/office/drawing/2014/main" id="{B6F0BAE8-DB21-4A3D-B584-D5BE0295D27A}"/>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582" name="Freeform 10">
                      <a:extLst>
                        <a:ext uri="{FF2B5EF4-FFF2-40B4-BE49-F238E27FC236}">
                          <a16:creationId xmlns:a16="http://schemas.microsoft.com/office/drawing/2014/main" id="{F76300B4-7432-484D-B44E-0B9813F1E402}"/>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BB135E03-92D7-41C8-8C76-078BD109A558}"/>
                      </a:ext>
                    </a:extLst>
                  </p:cNvPr>
                  <p:cNvGrpSpPr/>
                  <p:nvPr/>
                </p:nvGrpSpPr>
                <p:grpSpPr>
                  <a:xfrm>
                    <a:off x="3610618" y="3130082"/>
                    <a:ext cx="128016" cy="128016"/>
                    <a:chOff x="1520304" y="1939550"/>
                    <a:chExt cx="726812" cy="726812"/>
                  </a:xfrm>
                </p:grpSpPr>
                <p:sp>
                  <p:nvSpPr>
                    <p:cNvPr id="574" name="Oval 573">
                      <a:extLst>
                        <a:ext uri="{FF2B5EF4-FFF2-40B4-BE49-F238E27FC236}">
                          <a16:creationId xmlns:a16="http://schemas.microsoft.com/office/drawing/2014/main" id="{981267A1-761F-4E49-A4E7-0C842FACD0C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75" name="Group 574">
                      <a:extLst>
                        <a:ext uri="{FF2B5EF4-FFF2-40B4-BE49-F238E27FC236}">
                          <a16:creationId xmlns:a16="http://schemas.microsoft.com/office/drawing/2014/main" id="{3BE4E7AA-CD34-4B2A-BD1D-8BA131277E98}"/>
                        </a:ext>
                      </a:extLst>
                    </p:cNvPr>
                    <p:cNvGrpSpPr/>
                    <p:nvPr/>
                  </p:nvGrpSpPr>
                  <p:grpSpPr>
                    <a:xfrm>
                      <a:off x="1627350" y="2071688"/>
                      <a:ext cx="512722" cy="462536"/>
                      <a:chOff x="1302898" y="1640683"/>
                      <a:chExt cx="1201027" cy="1083468"/>
                    </a:xfrm>
                  </p:grpSpPr>
                  <p:sp>
                    <p:nvSpPr>
                      <p:cNvPr id="576" name="Freeform 34">
                        <a:extLst>
                          <a:ext uri="{FF2B5EF4-FFF2-40B4-BE49-F238E27FC236}">
                            <a16:creationId xmlns:a16="http://schemas.microsoft.com/office/drawing/2014/main" id="{072B5251-2667-4F8A-A7D2-238028DA529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77" name="Freeform 37">
                        <a:extLst>
                          <a:ext uri="{FF2B5EF4-FFF2-40B4-BE49-F238E27FC236}">
                            <a16:creationId xmlns:a16="http://schemas.microsoft.com/office/drawing/2014/main" id="{10F541A6-1029-46BC-9F02-85E68B18E5E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78" name="Freeform 39">
                        <a:extLst>
                          <a:ext uri="{FF2B5EF4-FFF2-40B4-BE49-F238E27FC236}">
                            <a16:creationId xmlns:a16="http://schemas.microsoft.com/office/drawing/2014/main" id="{20FA79F2-77B8-40BC-83F7-0E387DD6DCC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79" name="Freeform 40">
                        <a:extLst>
                          <a:ext uri="{FF2B5EF4-FFF2-40B4-BE49-F238E27FC236}">
                            <a16:creationId xmlns:a16="http://schemas.microsoft.com/office/drawing/2014/main" id="{6A37249D-09F4-4811-AD22-9F9403496B1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80" name="Freeform 5">
                        <a:extLst>
                          <a:ext uri="{FF2B5EF4-FFF2-40B4-BE49-F238E27FC236}">
                            <a16:creationId xmlns:a16="http://schemas.microsoft.com/office/drawing/2014/main" id="{C4CAD204-F8C5-49CC-AC5F-A1CEDAA9CB9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2" name="Group 171">
                    <a:extLst>
                      <a:ext uri="{FF2B5EF4-FFF2-40B4-BE49-F238E27FC236}">
                        <a16:creationId xmlns:a16="http://schemas.microsoft.com/office/drawing/2014/main" id="{A7254991-7E7E-49A8-BF06-46F6ED686AFE}"/>
                      </a:ext>
                    </a:extLst>
                  </p:cNvPr>
                  <p:cNvGrpSpPr/>
                  <p:nvPr/>
                </p:nvGrpSpPr>
                <p:grpSpPr>
                  <a:xfrm>
                    <a:off x="3515161" y="3018209"/>
                    <a:ext cx="128016" cy="128016"/>
                    <a:chOff x="1520304" y="1939550"/>
                    <a:chExt cx="726812" cy="726812"/>
                  </a:xfrm>
                </p:grpSpPr>
                <p:sp>
                  <p:nvSpPr>
                    <p:cNvPr id="567" name="Oval 566">
                      <a:extLst>
                        <a:ext uri="{FF2B5EF4-FFF2-40B4-BE49-F238E27FC236}">
                          <a16:creationId xmlns:a16="http://schemas.microsoft.com/office/drawing/2014/main" id="{1FF3178D-A3AD-41F6-91EE-3445EA5E584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68" name="Group 567">
                      <a:extLst>
                        <a:ext uri="{FF2B5EF4-FFF2-40B4-BE49-F238E27FC236}">
                          <a16:creationId xmlns:a16="http://schemas.microsoft.com/office/drawing/2014/main" id="{32FEC1F7-0417-4AF9-86D2-57690F008181}"/>
                        </a:ext>
                      </a:extLst>
                    </p:cNvPr>
                    <p:cNvGrpSpPr/>
                    <p:nvPr/>
                  </p:nvGrpSpPr>
                  <p:grpSpPr>
                    <a:xfrm>
                      <a:off x="1627350" y="2071688"/>
                      <a:ext cx="512722" cy="462536"/>
                      <a:chOff x="1302898" y="1640683"/>
                      <a:chExt cx="1201027" cy="1083468"/>
                    </a:xfrm>
                  </p:grpSpPr>
                  <p:sp>
                    <p:nvSpPr>
                      <p:cNvPr id="569" name="Freeform 34">
                        <a:extLst>
                          <a:ext uri="{FF2B5EF4-FFF2-40B4-BE49-F238E27FC236}">
                            <a16:creationId xmlns:a16="http://schemas.microsoft.com/office/drawing/2014/main" id="{4426A60B-4237-41F0-9C1D-E623FBE1FD7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70" name="Freeform 37">
                        <a:extLst>
                          <a:ext uri="{FF2B5EF4-FFF2-40B4-BE49-F238E27FC236}">
                            <a16:creationId xmlns:a16="http://schemas.microsoft.com/office/drawing/2014/main" id="{0E81378C-95B0-47C3-9D3D-64A0C2164F37}"/>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71" name="Freeform 39">
                        <a:extLst>
                          <a:ext uri="{FF2B5EF4-FFF2-40B4-BE49-F238E27FC236}">
                            <a16:creationId xmlns:a16="http://schemas.microsoft.com/office/drawing/2014/main" id="{7F08A331-F330-4E2A-A96A-2D00B421A78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72" name="Freeform 40">
                        <a:extLst>
                          <a:ext uri="{FF2B5EF4-FFF2-40B4-BE49-F238E27FC236}">
                            <a16:creationId xmlns:a16="http://schemas.microsoft.com/office/drawing/2014/main" id="{140F7504-CAA0-4D93-B2B8-EDB8E42B4FD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73" name="Freeform 5">
                        <a:extLst>
                          <a:ext uri="{FF2B5EF4-FFF2-40B4-BE49-F238E27FC236}">
                            <a16:creationId xmlns:a16="http://schemas.microsoft.com/office/drawing/2014/main" id="{16EE0775-521F-4F7F-8CA6-98526672A5D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3" name="Group 172">
                    <a:extLst>
                      <a:ext uri="{FF2B5EF4-FFF2-40B4-BE49-F238E27FC236}">
                        <a16:creationId xmlns:a16="http://schemas.microsoft.com/office/drawing/2014/main" id="{B456F4D1-C620-4B53-AE71-C593FD78B36D}"/>
                      </a:ext>
                    </a:extLst>
                  </p:cNvPr>
                  <p:cNvGrpSpPr/>
                  <p:nvPr/>
                </p:nvGrpSpPr>
                <p:grpSpPr>
                  <a:xfrm>
                    <a:off x="3584436" y="2988961"/>
                    <a:ext cx="128016" cy="128016"/>
                    <a:chOff x="6617763" y="1494678"/>
                    <a:chExt cx="188006" cy="188004"/>
                  </a:xfrm>
                </p:grpSpPr>
                <p:sp>
                  <p:nvSpPr>
                    <p:cNvPr id="565" name="Oval 564">
                      <a:extLst>
                        <a:ext uri="{FF2B5EF4-FFF2-40B4-BE49-F238E27FC236}">
                          <a16:creationId xmlns:a16="http://schemas.microsoft.com/office/drawing/2014/main" id="{E85D0A37-3F87-40D2-A675-282F817438A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566" name="Freeform 10">
                      <a:extLst>
                        <a:ext uri="{FF2B5EF4-FFF2-40B4-BE49-F238E27FC236}">
                          <a16:creationId xmlns:a16="http://schemas.microsoft.com/office/drawing/2014/main" id="{0D7A8700-6D76-409B-87E4-6E898F81D0F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4C06F545-95EC-4FC6-B9E0-8C4574DA2827}"/>
                      </a:ext>
                    </a:extLst>
                  </p:cNvPr>
                  <p:cNvGrpSpPr/>
                  <p:nvPr/>
                </p:nvGrpSpPr>
                <p:grpSpPr>
                  <a:xfrm>
                    <a:off x="1930285" y="2970174"/>
                    <a:ext cx="128016" cy="128016"/>
                    <a:chOff x="1520304" y="1939550"/>
                    <a:chExt cx="726812" cy="726812"/>
                  </a:xfrm>
                </p:grpSpPr>
                <p:sp>
                  <p:nvSpPr>
                    <p:cNvPr id="558" name="Oval 557">
                      <a:extLst>
                        <a:ext uri="{FF2B5EF4-FFF2-40B4-BE49-F238E27FC236}">
                          <a16:creationId xmlns:a16="http://schemas.microsoft.com/office/drawing/2014/main" id="{A091253E-5D78-48A1-ABAF-D95894F8D5A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59" name="Group 558">
                      <a:extLst>
                        <a:ext uri="{FF2B5EF4-FFF2-40B4-BE49-F238E27FC236}">
                          <a16:creationId xmlns:a16="http://schemas.microsoft.com/office/drawing/2014/main" id="{30D03C1E-DAF2-43A1-BA3E-A36E8E95D2D1}"/>
                        </a:ext>
                      </a:extLst>
                    </p:cNvPr>
                    <p:cNvGrpSpPr/>
                    <p:nvPr/>
                  </p:nvGrpSpPr>
                  <p:grpSpPr>
                    <a:xfrm>
                      <a:off x="1627350" y="2071688"/>
                      <a:ext cx="512722" cy="462536"/>
                      <a:chOff x="1302898" y="1640683"/>
                      <a:chExt cx="1201027" cy="1083468"/>
                    </a:xfrm>
                  </p:grpSpPr>
                  <p:sp>
                    <p:nvSpPr>
                      <p:cNvPr id="560" name="Freeform 34">
                        <a:extLst>
                          <a:ext uri="{FF2B5EF4-FFF2-40B4-BE49-F238E27FC236}">
                            <a16:creationId xmlns:a16="http://schemas.microsoft.com/office/drawing/2014/main" id="{8477BC36-2591-4F2C-9237-909DF6CA2FE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61" name="Freeform 37">
                        <a:extLst>
                          <a:ext uri="{FF2B5EF4-FFF2-40B4-BE49-F238E27FC236}">
                            <a16:creationId xmlns:a16="http://schemas.microsoft.com/office/drawing/2014/main" id="{CBA7FE91-0AAE-4031-8069-B05E3B4252C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62" name="Freeform 39">
                        <a:extLst>
                          <a:ext uri="{FF2B5EF4-FFF2-40B4-BE49-F238E27FC236}">
                            <a16:creationId xmlns:a16="http://schemas.microsoft.com/office/drawing/2014/main" id="{3AD1D373-CDDA-48D3-A2FA-65ECF04D83D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63" name="Freeform 40">
                        <a:extLst>
                          <a:ext uri="{FF2B5EF4-FFF2-40B4-BE49-F238E27FC236}">
                            <a16:creationId xmlns:a16="http://schemas.microsoft.com/office/drawing/2014/main" id="{5A717DF4-BE86-4964-9796-09D5D7966FE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64" name="Freeform 5">
                        <a:extLst>
                          <a:ext uri="{FF2B5EF4-FFF2-40B4-BE49-F238E27FC236}">
                            <a16:creationId xmlns:a16="http://schemas.microsoft.com/office/drawing/2014/main" id="{23E60C2B-142B-44E7-B7C9-09FE82C93CB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5" name="Group 174">
                    <a:extLst>
                      <a:ext uri="{FF2B5EF4-FFF2-40B4-BE49-F238E27FC236}">
                        <a16:creationId xmlns:a16="http://schemas.microsoft.com/office/drawing/2014/main" id="{8388CFA7-1686-4EE2-AA8C-7F3219966652}"/>
                      </a:ext>
                    </a:extLst>
                  </p:cNvPr>
                  <p:cNvGrpSpPr/>
                  <p:nvPr/>
                </p:nvGrpSpPr>
                <p:grpSpPr>
                  <a:xfrm>
                    <a:off x="1948343" y="2887411"/>
                    <a:ext cx="128016" cy="128016"/>
                    <a:chOff x="1520304" y="1939550"/>
                    <a:chExt cx="726812" cy="726812"/>
                  </a:xfrm>
                </p:grpSpPr>
                <p:sp>
                  <p:nvSpPr>
                    <p:cNvPr id="551" name="Oval 550">
                      <a:extLst>
                        <a:ext uri="{FF2B5EF4-FFF2-40B4-BE49-F238E27FC236}">
                          <a16:creationId xmlns:a16="http://schemas.microsoft.com/office/drawing/2014/main" id="{381DC509-E3CA-449D-83E6-6D5B50504D4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52" name="Group 551">
                      <a:extLst>
                        <a:ext uri="{FF2B5EF4-FFF2-40B4-BE49-F238E27FC236}">
                          <a16:creationId xmlns:a16="http://schemas.microsoft.com/office/drawing/2014/main" id="{078AEE4A-CF7B-467B-8C6F-002E1DD33B8D}"/>
                        </a:ext>
                      </a:extLst>
                    </p:cNvPr>
                    <p:cNvGrpSpPr/>
                    <p:nvPr/>
                  </p:nvGrpSpPr>
                  <p:grpSpPr>
                    <a:xfrm>
                      <a:off x="1627350" y="2071688"/>
                      <a:ext cx="512722" cy="462536"/>
                      <a:chOff x="1302898" y="1640683"/>
                      <a:chExt cx="1201027" cy="1083468"/>
                    </a:xfrm>
                  </p:grpSpPr>
                  <p:sp>
                    <p:nvSpPr>
                      <p:cNvPr id="553" name="Freeform 34">
                        <a:extLst>
                          <a:ext uri="{FF2B5EF4-FFF2-40B4-BE49-F238E27FC236}">
                            <a16:creationId xmlns:a16="http://schemas.microsoft.com/office/drawing/2014/main" id="{C127C846-B886-4428-8239-FE91EB1EE1B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54" name="Freeform 37">
                        <a:extLst>
                          <a:ext uri="{FF2B5EF4-FFF2-40B4-BE49-F238E27FC236}">
                            <a16:creationId xmlns:a16="http://schemas.microsoft.com/office/drawing/2014/main" id="{D768E5AE-0146-44CF-9ED7-B92053C871F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55" name="Freeform 39">
                        <a:extLst>
                          <a:ext uri="{FF2B5EF4-FFF2-40B4-BE49-F238E27FC236}">
                            <a16:creationId xmlns:a16="http://schemas.microsoft.com/office/drawing/2014/main" id="{99697A8E-120C-494F-A763-B30EC225FC3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56" name="Freeform 40">
                        <a:extLst>
                          <a:ext uri="{FF2B5EF4-FFF2-40B4-BE49-F238E27FC236}">
                            <a16:creationId xmlns:a16="http://schemas.microsoft.com/office/drawing/2014/main" id="{883BECC8-6C31-4503-B587-73E2E151171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57" name="Freeform 5">
                        <a:extLst>
                          <a:ext uri="{FF2B5EF4-FFF2-40B4-BE49-F238E27FC236}">
                            <a16:creationId xmlns:a16="http://schemas.microsoft.com/office/drawing/2014/main" id="{862FC6D1-286F-4C4C-9C9B-598E484D572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6" name="Group 175">
                    <a:extLst>
                      <a:ext uri="{FF2B5EF4-FFF2-40B4-BE49-F238E27FC236}">
                        <a16:creationId xmlns:a16="http://schemas.microsoft.com/office/drawing/2014/main" id="{02F19947-2938-4F1A-99DB-BFC716920DCD}"/>
                      </a:ext>
                    </a:extLst>
                  </p:cNvPr>
                  <p:cNvGrpSpPr/>
                  <p:nvPr/>
                </p:nvGrpSpPr>
                <p:grpSpPr>
                  <a:xfrm>
                    <a:off x="2060951" y="3025193"/>
                    <a:ext cx="128016" cy="128016"/>
                    <a:chOff x="6617763" y="1494678"/>
                    <a:chExt cx="188006" cy="188004"/>
                  </a:xfrm>
                </p:grpSpPr>
                <p:sp>
                  <p:nvSpPr>
                    <p:cNvPr id="549" name="Oval 548">
                      <a:extLst>
                        <a:ext uri="{FF2B5EF4-FFF2-40B4-BE49-F238E27FC236}">
                          <a16:creationId xmlns:a16="http://schemas.microsoft.com/office/drawing/2014/main" id="{01216117-0B6E-405D-ACBA-58B83282AFB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550" name="Freeform 10">
                      <a:extLst>
                        <a:ext uri="{FF2B5EF4-FFF2-40B4-BE49-F238E27FC236}">
                          <a16:creationId xmlns:a16="http://schemas.microsoft.com/office/drawing/2014/main" id="{44AC7320-92DD-428E-8B36-81684369C5C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A6F8C76B-A15A-426D-BE31-26E8437FC051}"/>
                      </a:ext>
                    </a:extLst>
                  </p:cNvPr>
                  <p:cNvGrpSpPr/>
                  <p:nvPr/>
                </p:nvGrpSpPr>
                <p:grpSpPr>
                  <a:xfrm>
                    <a:off x="1077597" y="2322184"/>
                    <a:ext cx="128016" cy="128016"/>
                    <a:chOff x="1520304" y="1939550"/>
                    <a:chExt cx="726812" cy="726812"/>
                  </a:xfrm>
                </p:grpSpPr>
                <p:sp>
                  <p:nvSpPr>
                    <p:cNvPr id="542" name="Oval 541">
                      <a:extLst>
                        <a:ext uri="{FF2B5EF4-FFF2-40B4-BE49-F238E27FC236}">
                          <a16:creationId xmlns:a16="http://schemas.microsoft.com/office/drawing/2014/main" id="{DFD60335-6F20-4BF1-9EF0-68E5CC1A2E4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43" name="Group 542">
                      <a:extLst>
                        <a:ext uri="{FF2B5EF4-FFF2-40B4-BE49-F238E27FC236}">
                          <a16:creationId xmlns:a16="http://schemas.microsoft.com/office/drawing/2014/main" id="{18EA221D-9E36-44CC-8186-5D2FE913736C}"/>
                        </a:ext>
                      </a:extLst>
                    </p:cNvPr>
                    <p:cNvGrpSpPr/>
                    <p:nvPr/>
                  </p:nvGrpSpPr>
                  <p:grpSpPr>
                    <a:xfrm>
                      <a:off x="1627350" y="2071688"/>
                      <a:ext cx="512722" cy="462536"/>
                      <a:chOff x="1302898" y="1640683"/>
                      <a:chExt cx="1201027" cy="1083468"/>
                    </a:xfrm>
                  </p:grpSpPr>
                  <p:sp>
                    <p:nvSpPr>
                      <p:cNvPr id="544" name="Freeform 34">
                        <a:extLst>
                          <a:ext uri="{FF2B5EF4-FFF2-40B4-BE49-F238E27FC236}">
                            <a16:creationId xmlns:a16="http://schemas.microsoft.com/office/drawing/2014/main" id="{A1143154-30B7-4F71-A62A-77FD3E899B36}"/>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45" name="Freeform 37">
                        <a:extLst>
                          <a:ext uri="{FF2B5EF4-FFF2-40B4-BE49-F238E27FC236}">
                            <a16:creationId xmlns:a16="http://schemas.microsoft.com/office/drawing/2014/main" id="{7F998974-F08E-4E08-872F-453620B5D40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46" name="Freeform 39">
                        <a:extLst>
                          <a:ext uri="{FF2B5EF4-FFF2-40B4-BE49-F238E27FC236}">
                            <a16:creationId xmlns:a16="http://schemas.microsoft.com/office/drawing/2014/main" id="{8982986F-4C8F-4D66-92FE-B3BD905494E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47" name="Freeform 40">
                        <a:extLst>
                          <a:ext uri="{FF2B5EF4-FFF2-40B4-BE49-F238E27FC236}">
                            <a16:creationId xmlns:a16="http://schemas.microsoft.com/office/drawing/2014/main" id="{0DA1D8F5-189F-46CA-909F-BDD2A7C4069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48" name="Freeform 5">
                        <a:extLst>
                          <a:ext uri="{FF2B5EF4-FFF2-40B4-BE49-F238E27FC236}">
                            <a16:creationId xmlns:a16="http://schemas.microsoft.com/office/drawing/2014/main" id="{06DA7B38-5D70-4743-95E4-974BF68D9DC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536" name="Group 535">
                    <a:extLst>
                      <a:ext uri="{FF2B5EF4-FFF2-40B4-BE49-F238E27FC236}">
                        <a16:creationId xmlns:a16="http://schemas.microsoft.com/office/drawing/2014/main" id="{B96D4A9B-E2EA-4D32-9A1D-41B3E96C48DE}"/>
                      </a:ext>
                    </a:extLst>
                  </p:cNvPr>
                  <p:cNvGrpSpPr/>
                  <p:nvPr/>
                </p:nvGrpSpPr>
                <p:grpSpPr>
                  <a:xfrm>
                    <a:off x="6390676" y="5919844"/>
                    <a:ext cx="90308" cy="81467"/>
                    <a:chOff x="1302898" y="1640683"/>
                    <a:chExt cx="1201027" cy="1083468"/>
                  </a:xfrm>
                </p:grpSpPr>
                <p:sp>
                  <p:nvSpPr>
                    <p:cNvPr id="537" name="Freeform 34">
                      <a:extLst>
                        <a:ext uri="{FF2B5EF4-FFF2-40B4-BE49-F238E27FC236}">
                          <a16:creationId xmlns:a16="http://schemas.microsoft.com/office/drawing/2014/main" id="{2DB2FA45-67A7-4912-99EA-3996A0BD44A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38" name="Freeform 37">
                      <a:extLst>
                        <a:ext uri="{FF2B5EF4-FFF2-40B4-BE49-F238E27FC236}">
                          <a16:creationId xmlns:a16="http://schemas.microsoft.com/office/drawing/2014/main" id="{60D5AD9E-316C-401C-90A4-8EB722C530A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39" name="Freeform 39">
                      <a:extLst>
                        <a:ext uri="{FF2B5EF4-FFF2-40B4-BE49-F238E27FC236}">
                          <a16:creationId xmlns:a16="http://schemas.microsoft.com/office/drawing/2014/main" id="{28D0FF5B-619F-4B0D-93EE-CBD62101D5A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40" name="Freeform 40">
                      <a:extLst>
                        <a:ext uri="{FF2B5EF4-FFF2-40B4-BE49-F238E27FC236}">
                          <a16:creationId xmlns:a16="http://schemas.microsoft.com/office/drawing/2014/main" id="{F7E23B00-7A72-43D0-8756-2A9125B62FF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41" name="Freeform 5">
                      <a:extLst>
                        <a:ext uri="{FF2B5EF4-FFF2-40B4-BE49-F238E27FC236}">
                          <a16:creationId xmlns:a16="http://schemas.microsoft.com/office/drawing/2014/main" id="{7F4A074F-4906-4F9B-AD04-8FDB8B0CD0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29" name="Group 528">
                    <a:extLst>
                      <a:ext uri="{FF2B5EF4-FFF2-40B4-BE49-F238E27FC236}">
                        <a16:creationId xmlns:a16="http://schemas.microsoft.com/office/drawing/2014/main" id="{99797D7A-0B36-417C-8D43-98C100E2F3B9}"/>
                      </a:ext>
                    </a:extLst>
                  </p:cNvPr>
                  <p:cNvGrpSpPr/>
                  <p:nvPr/>
                </p:nvGrpSpPr>
                <p:grpSpPr>
                  <a:xfrm>
                    <a:off x="6700642" y="5598283"/>
                    <a:ext cx="90308" cy="81468"/>
                    <a:chOff x="1302898" y="1640683"/>
                    <a:chExt cx="1201027" cy="1083468"/>
                  </a:xfrm>
                </p:grpSpPr>
                <p:sp>
                  <p:nvSpPr>
                    <p:cNvPr id="530" name="Freeform 34">
                      <a:extLst>
                        <a:ext uri="{FF2B5EF4-FFF2-40B4-BE49-F238E27FC236}">
                          <a16:creationId xmlns:a16="http://schemas.microsoft.com/office/drawing/2014/main" id="{C7DED3B5-6713-4330-8655-5CAD13CFD54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31" name="Freeform 37">
                      <a:extLst>
                        <a:ext uri="{FF2B5EF4-FFF2-40B4-BE49-F238E27FC236}">
                          <a16:creationId xmlns:a16="http://schemas.microsoft.com/office/drawing/2014/main" id="{F809AA72-AFBB-4612-B1BD-0986A40E31F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32" name="Freeform 39">
                      <a:extLst>
                        <a:ext uri="{FF2B5EF4-FFF2-40B4-BE49-F238E27FC236}">
                          <a16:creationId xmlns:a16="http://schemas.microsoft.com/office/drawing/2014/main" id="{C71441FE-23F5-4110-9185-76DBC2FD406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33" name="Freeform 40">
                      <a:extLst>
                        <a:ext uri="{FF2B5EF4-FFF2-40B4-BE49-F238E27FC236}">
                          <a16:creationId xmlns:a16="http://schemas.microsoft.com/office/drawing/2014/main" id="{D6997856-DDC8-410B-B27F-35C2CFD29CE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34" name="Freeform 5">
                      <a:extLst>
                        <a:ext uri="{FF2B5EF4-FFF2-40B4-BE49-F238E27FC236}">
                          <a16:creationId xmlns:a16="http://schemas.microsoft.com/office/drawing/2014/main" id="{6F9126CC-78A6-4CF5-BDE3-43F2974A15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80" name="Group 179">
                    <a:extLst>
                      <a:ext uri="{FF2B5EF4-FFF2-40B4-BE49-F238E27FC236}">
                        <a16:creationId xmlns:a16="http://schemas.microsoft.com/office/drawing/2014/main" id="{90344DF9-A26D-44AC-A4DE-F2657D1E11B5}"/>
                      </a:ext>
                    </a:extLst>
                  </p:cNvPr>
                  <p:cNvGrpSpPr/>
                  <p:nvPr/>
                </p:nvGrpSpPr>
                <p:grpSpPr>
                  <a:xfrm>
                    <a:off x="6216668" y="4937915"/>
                    <a:ext cx="128016" cy="128016"/>
                    <a:chOff x="1520304" y="1939550"/>
                    <a:chExt cx="726812" cy="726812"/>
                  </a:xfrm>
                </p:grpSpPr>
                <p:sp>
                  <p:nvSpPr>
                    <p:cNvPr id="521" name="Oval 520">
                      <a:extLst>
                        <a:ext uri="{FF2B5EF4-FFF2-40B4-BE49-F238E27FC236}">
                          <a16:creationId xmlns:a16="http://schemas.microsoft.com/office/drawing/2014/main" id="{2E2D1037-2285-467A-B871-50367B87056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22" name="Group 521">
                      <a:extLst>
                        <a:ext uri="{FF2B5EF4-FFF2-40B4-BE49-F238E27FC236}">
                          <a16:creationId xmlns:a16="http://schemas.microsoft.com/office/drawing/2014/main" id="{0CED0FF6-D1C2-438F-BBF7-D5AC720BE0B9}"/>
                        </a:ext>
                      </a:extLst>
                    </p:cNvPr>
                    <p:cNvGrpSpPr/>
                    <p:nvPr/>
                  </p:nvGrpSpPr>
                  <p:grpSpPr>
                    <a:xfrm>
                      <a:off x="1627350" y="2071688"/>
                      <a:ext cx="512722" cy="462536"/>
                      <a:chOff x="1302898" y="1640683"/>
                      <a:chExt cx="1201027" cy="1083468"/>
                    </a:xfrm>
                  </p:grpSpPr>
                  <p:sp>
                    <p:nvSpPr>
                      <p:cNvPr id="523" name="Freeform 34">
                        <a:extLst>
                          <a:ext uri="{FF2B5EF4-FFF2-40B4-BE49-F238E27FC236}">
                            <a16:creationId xmlns:a16="http://schemas.microsoft.com/office/drawing/2014/main" id="{AD7FA234-9325-4E63-9791-575CA90D1CA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24" name="Freeform 37">
                        <a:extLst>
                          <a:ext uri="{FF2B5EF4-FFF2-40B4-BE49-F238E27FC236}">
                            <a16:creationId xmlns:a16="http://schemas.microsoft.com/office/drawing/2014/main" id="{1AC9185B-C012-4DAE-A79C-4F93AB33943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25" name="Freeform 39">
                        <a:extLst>
                          <a:ext uri="{FF2B5EF4-FFF2-40B4-BE49-F238E27FC236}">
                            <a16:creationId xmlns:a16="http://schemas.microsoft.com/office/drawing/2014/main" id="{E950C4A6-6687-4412-B91D-3197A067333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26" name="Freeform 40">
                        <a:extLst>
                          <a:ext uri="{FF2B5EF4-FFF2-40B4-BE49-F238E27FC236}">
                            <a16:creationId xmlns:a16="http://schemas.microsoft.com/office/drawing/2014/main" id="{8AF63DF9-CD85-4ABF-B0AC-F9D0E98CC8D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27" name="Freeform 5">
                        <a:extLst>
                          <a:ext uri="{FF2B5EF4-FFF2-40B4-BE49-F238E27FC236}">
                            <a16:creationId xmlns:a16="http://schemas.microsoft.com/office/drawing/2014/main" id="{5CAE0315-F89D-4D27-A695-0A852B0E398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1" name="Group 180">
                    <a:extLst>
                      <a:ext uri="{FF2B5EF4-FFF2-40B4-BE49-F238E27FC236}">
                        <a16:creationId xmlns:a16="http://schemas.microsoft.com/office/drawing/2014/main" id="{5F12D1A2-BF5B-49CC-B6CF-8B35CDE17A85}"/>
                      </a:ext>
                    </a:extLst>
                  </p:cNvPr>
                  <p:cNvGrpSpPr/>
                  <p:nvPr/>
                </p:nvGrpSpPr>
                <p:grpSpPr>
                  <a:xfrm>
                    <a:off x="7659205" y="3891530"/>
                    <a:ext cx="128016" cy="128016"/>
                    <a:chOff x="1520304" y="1939550"/>
                    <a:chExt cx="726812" cy="726812"/>
                  </a:xfrm>
                </p:grpSpPr>
                <p:sp>
                  <p:nvSpPr>
                    <p:cNvPr id="514" name="Oval 513">
                      <a:extLst>
                        <a:ext uri="{FF2B5EF4-FFF2-40B4-BE49-F238E27FC236}">
                          <a16:creationId xmlns:a16="http://schemas.microsoft.com/office/drawing/2014/main" id="{377E5A30-4342-4A07-9E2F-8ABFC70B570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15" name="Group 514">
                      <a:extLst>
                        <a:ext uri="{FF2B5EF4-FFF2-40B4-BE49-F238E27FC236}">
                          <a16:creationId xmlns:a16="http://schemas.microsoft.com/office/drawing/2014/main" id="{358CFD60-ED6F-43FD-9E76-964CA0D0785F}"/>
                        </a:ext>
                      </a:extLst>
                    </p:cNvPr>
                    <p:cNvGrpSpPr/>
                    <p:nvPr/>
                  </p:nvGrpSpPr>
                  <p:grpSpPr>
                    <a:xfrm>
                      <a:off x="1627350" y="2071688"/>
                      <a:ext cx="512722" cy="462536"/>
                      <a:chOff x="1302898" y="1640683"/>
                      <a:chExt cx="1201027" cy="1083468"/>
                    </a:xfrm>
                  </p:grpSpPr>
                  <p:sp>
                    <p:nvSpPr>
                      <p:cNvPr id="516" name="Freeform 34">
                        <a:extLst>
                          <a:ext uri="{FF2B5EF4-FFF2-40B4-BE49-F238E27FC236}">
                            <a16:creationId xmlns:a16="http://schemas.microsoft.com/office/drawing/2014/main" id="{CE20BA24-EB3F-48C0-96C0-45FCF6B728A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17" name="Freeform 37">
                        <a:extLst>
                          <a:ext uri="{FF2B5EF4-FFF2-40B4-BE49-F238E27FC236}">
                            <a16:creationId xmlns:a16="http://schemas.microsoft.com/office/drawing/2014/main" id="{410A9C43-CD6D-4089-A3AA-F44C841264A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18" name="Freeform 39">
                        <a:extLst>
                          <a:ext uri="{FF2B5EF4-FFF2-40B4-BE49-F238E27FC236}">
                            <a16:creationId xmlns:a16="http://schemas.microsoft.com/office/drawing/2014/main" id="{3E3C8CFF-F0A3-4CEF-A968-89127F238E5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19" name="Freeform 40">
                        <a:extLst>
                          <a:ext uri="{FF2B5EF4-FFF2-40B4-BE49-F238E27FC236}">
                            <a16:creationId xmlns:a16="http://schemas.microsoft.com/office/drawing/2014/main" id="{A472DF93-9B31-436A-9683-9FB514E52C1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20" name="Freeform 5">
                        <a:extLst>
                          <a:ext uri="{FF2B5EF4-FFF2-40B4-BE49-F238E27FC236}">
                            <a16:creationId xmlns:a16="http://schemas.microsoft.com/office/drawing/2014/main" id="{F49D8AEF-92CD-4F18-B4C3-69A1FFE098C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B14981C4-2F08-4FC6-BD0A-4247B1A93D88}"/>
                      </a:ext>
                    </a:extLst>
                  </p:cNvPr>
                  <p:cNvGrpSpPr/>
                  <p:nvPr/>
                </p:nvGrpSpPr>
                <p:grpSpPr>
                  <a:xfrm>
                    <a:off x="7574787" y="3798824"/>
                    <a:ext cx="128016" cy="128016"/>
                    <a:chOff x="1520304" y="1939550"/>
                    <a:chExt cx="726812" cy="726812"/>
                  </a:xfrm>
                </p:grpSpPr>
                <p:sp>
                  <p:nvSpPr>
                    <p:cNvPr id="507" name="Oval 506">
                      <a:extLst>
                        <a:ext uri="{FF2B5EF4-FFF2-40B4-BE49-F238E27FC236}">
                          <a16:creationId xmlns:a16="http://schemas.microsoft.com/office/drawing/2014/main" id="{7BFF8EAC-EC44-4CC3-AAB1-3EB2BEC999EA}"/>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08" name="Group 507">
                      <a:extLst>
                        <a:ext uri="{FF2B5EF4-FFF2-40B4-BE49-F238E27FC236}">
                          <a16:creationId xmlns:a16="http://schemas.microsoft.com/office/drawing/2014/main" id="{C5DC0752-BB94-4AD8-9BF0-64CA3343CEB9}"/>
                        </a:ext>
                      </a:extLst>
                    </p:cNvPr>
                    <p:cNvGrpSpPr/>
                    <p:nvPr/>
                  </p:nvGrpSpPr>
                  <p:grpSpPr>
                    <a:xfrm>
                      <a:off x="1627350" y="2071688"/>
                      <a:ext cx="512722" cy="462536"/>
                      <a:chOff x="1302898" y="1640683"/>
                      <a:chExt cx="1201027" cy="1083468"/>
                    </a:xfrm>
                  </p:grpSpPr>
                  <p:sp>
                    <p:nvSpPr>
                      <p:cNvPr id="509" name="Freeform 34">
                        <a:extLst>
                          <a:ext uri="{FF2B5EF4-FFF2-40B4-BE49-F238E27FC236}">
                            <a16:creationId xmlns:a16="http://schemas.microsoft.com/office/drawing/2014/main" id="{227E7EF4-BE34-4F58-8134-874DECC83A9C}"/>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10" name="Freeform 37">
                        <a:extLst>
                          <a:ext uri="{FF2B5EF4-FFF2-40B4-BE49-F238E27FC236}">
                            <a16:creationId xmlns:a16="http://schemas.microsoft.com/office/drawing/2014/main" id="{C89382A3-9BD3-42DF-8987-9A65C59751F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11" name="Freeform 39">
                        <a:extLst>
                          <a:ext uri="{FF2B5EF4-FFF2-40B4-BE49-F238E27FC236}">
                            <a16:creationId xmlns:a16="http://schemas.microsoft.com/office/drawing/2014/main" id="{BC2A0AB9-3971-454A-B142-EEC06C7A05F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12" name="Freeform 40">
                        <a:extLst>
                          <a:ext uri="{FF2B5EF4-FFF2-40B4-BE49-F238E27FC236}">
                            <a16:creationId xmlns:a16="http://schemas.microsoft.com/office/drawing/2014/main" id="{35ADF2C2-F6F7-441E-AA11-44DCC9AFD85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13" name="Freeform 5">
                        <a:extLst>
                          <a:ext uri="{FF2B5EF4-FFF2-40B4-BE49-F238E27FC236}">
                            <a16:creationId xmlns:a16="http://schemas.microsoft.com/office/drawing/2014/main" id="{92285F93-D0F3-4F3B-99C2-F7BD402B9FE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4D4926D5-22F0-4218-AE54-EDFBBED83094}"/>
                      </a:ext>
                    </a:extLst>
                  </p:cNvPr>
                  <p:cNvGrpSpPr/>
                  <p:nvPr/>
                </p:nvGrpSpPr>
                <p:grpSpPr>
                  <a:xfrm>
                    <a:off x="7421402" y="3843003"/>
                    <a:ext cx="128016" cy="128016"/>
                    <a:chOff x="1520304" y="1939550"/>
                    <a:chExt cx="726812" cy="726812"/>
                  </a:xfrm>
                </p:grpSpPr>
                <p:sp>
                  <p:nvSpPr>
                    <p:cNvPr id="500" name="Oval 499">
                      <a:extLst>
                        <a:ext uri="{FF2B5EF4-FFF2-40B4-BE49-F238E27FC236}">
                          <a16:creationId xmlns:a16="http://schemas.microsoft.com/office/drawing/2014/main" id="{BD8CB924-F144-4DF5-B892-010064136AB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01" name="Group 500">
                      <a:extLst>
                        <a:ext uri="{FF2B5EF4-FFF2-40B4-BE49-F238E27FC236}">
                          <a16:creationId xmlns:a16="http://schemas.microsoft.com/office/drawing/2014/main" id="{C063B8EC-4FF5-4DFB-AA6D-602365955D1F}"/>
                        </a:ext>
                      </a:extLst>
                    </p:cNvPr>
                    <p:cNvGrpSpPr/>
                    <p:nvPr/>
                  </p:nvGrpSpPr>
                  <p:grpSpPr>
                    <a:xfrm>
                      <a:off x="1627350" y="2071688"/>
                      <a:ext cx="512722" cy="462536"/>
                      <a:chOff x="1302898" y="1640683"/>
                      <a:chExt cx="1201027" cy="1083468"/>
                    </a:xfrm>
                  </p:grpSpPr>
                  <p:sp>
                    <p:nvSpPr>
                      <p:cNvPr id="502" name="Freeform 34">
                        <a:extLst>
                          <a:ext uri="{FF2B5EF4-FFF2-40B4-BE49-F238E27FC236}">
                            <a16:creationId xmlns:a16="http://schemas.microsoft.com/office/drawing/2014/main" id="{2DE39B23-6C60-4B75-B09B-DDD96E63A92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03" name="Freeform 37">
                        <a:extLst>
                          <a:ext uri="{FF2B5EF4-FFF2-40B4-BE49-F238E27FC236}">
                            <a16:creationId xmlns:a16="http://schemas.microsoft.com/office/drawing/2014/main" id="{E860B22B-6F69-4752-812A-76A3E4032AD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04" name="Freeform 39">
                        <a:extLst>
                          <a:ext uri="{FF2B5EF4-FFF2-40B4-BE49-F238E27FC236}">
                            <a16:creationId xmlns:a16="http://schemas.microsoft.com/office/drawing/2014/main" id="{F9980855-0A15-40FE-9D49-ABD3886D93BB}"/>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05" name="Freeform 40">
                        <a:extLst>
                          <a:ext uri="{FF2B5EF4-FFF2-40B4-BE49-F238E27FC236}">
                            <a16:creationId xmlns:a16="http://schemas.microsoft.com/office/drawing/2014/main" id="{A0D96E15-4F8B-4353-A038-7F7EF0D0E09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06" name="Freeform 5">
                        <a:extLst>
                          <a:ext uri="{FF2B5EF4-FFF2-40B4-BE49-F238E27FC236}">
                            <a16:creationId xmlns:a16="http://schemas.microsoft.com/office/drawing/2014/main" id="{C70C6B26-636E-4665-A3EC-FCEEDA4509B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4" name="Group 183">
                    <a:extLst>
                      <a:ext uri="{FF2B5EF4-FFF2-40B4-BE49-F238E27FC236}">
                        <a16:creationId xmlns:a16="http://schemas.microsoft.com/office/drawing/2014/main" id="{9C3DD55F-5CAC-4F98-9A55-75927BA178FF}"/>
                      </a:ext>
                    </a:extLst>
                  </p:cNvPr>
                  <p:cNvGrpSpPr/>
                  <p:nvPr/>
                </p:nvGrpSpPr>
                <p:grpSpPr>
                  <a:xfrm>
                    <a:off x="7355894" y="3752474"/>
                    <a:ext cx="128016" cy="128016"/>
                    <a:chOff x="1520304" y="1939550"/>
                    <a:chExt cx="726812" cy="726812"/>
                  </a:xfrm>
                </p:grpSpPr>
                <p:sp>
                  <p:nvSpPr>
                    <p:cNvPr id="493" name="Oval 492">
                      <a:extLst>
                        <a:ext uri="{FF2B5EF4-FFF2-40B4-BE49-F238E27FC236}">
                          <a16:creationId xmlns:a16="http://schemas.microsoft.com/office/drawing/2014/main" id="{EA0E21EF-FF50-456C-8B16-28112C00A18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94" name="Group 493">
                      <a:extLst>
                        <a:ext uri="{FF2B5EF4-FFF2-40B4-BE49-F238E27FC236}">
                          <a16:creationId xmlns:a16="http://schemas.microsoft.com/office/drawing/2014/main" id="{52999DF1-BFCB-47E5-B908-F442673E828A}"/>
                        </a:ext>
                      </a:extLst>
                    </p:cNvPr>
                    <p:cNvGrpSpPr/>
                    <p:nvPr/>
                  </p:nvGrpSpPr>
                  <p:grpSpPr>
                    <a:xfrm>
                      <a:off x="1627350" y="2071688"/>
                      <a:ext cx="512722" cy="462536"/>
                      <a:chOff x="1302898" y="1640683"/>
                      <a:chExt cx="1201027" cy="1083468"/>
                    </a:xfrm>
                  </p:grpSpPr>
                  <p:sp>
                    <p:nvSpPr>
                      <p:cNvPr id="495" name="Freeform 34">
                        <a:extLst>
                          <a:ext uri="{FF2B5EF4-FFF2-40B4-BE49-F238E27FC236}">
                            <a16:creationId xmlns:a16="http://schemas.microsoft.com/office/drawing/2014/main" id="{A537B6DB-09C9-4C6D-8276-F9CB48FC963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96" name="Freeform 37">
                        <a:extLst>
                          <a:ext uri="{FF2B5EF4-FFF2-40B4-BE49-F238E27FC236}">
                            <a16:creationId xmlns:a16="http://schemas.microsoft.com/office/drawing/2014/main" id="{34E4FEBD-5655-4727-88BE-0D3F7004260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97" name="Freeform 39">
                        <a:extLst>
                          <a:ext uri="{FF2B5EF4-FFF2-40B4-BE49-F238E27FC236}">
                            <a16:creationId xmlns:a16="http://schemas.microsoft.com/office/drawing/2014/main" id="{DA5B4BE7-709E-45D4-819D-E3ABE23CF0C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98" name="Freeform 40">
                        <a:extLst>
                          <a:ext uri="{FF2B5EF4-FFF2-40B4-BE49-F238E27FC236}">
                            <a16:creationId xmlns:a16="http://schemas.microsoft.com/office/drawing/2014/main" id="{F099B2A0-F49B-46E5-84CE-15E451CF500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99" name="Freeform 5">
                        <a:extLst>
                          <a:ext uri="{FF2B5EF4-FFF2-40B4-BE49-F238E27FC236}">
                            <a16:creationId xmlns:a16="http://schemas.microsoft.com/office/drawing/2014/main" id="{B190EFC9-1E7E-4344-8B1E-9A2C043620B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5" name="Group 184">
                    <a:extLst>
                      <a:ext uri="{FF2B5EF4-FFF2-40B4-BE49-F238E27FC236}">
                        <a16:creationId xmlns:a16="http://schemas.microsoft.com/office/drawing/2014/main" id="{AB2A13B8-C288-48F5-9302-AC19270B5882}"/>
                      </a:ext>
                    </a:extLst>
                  </p:cNvPr>
                  <p:cNvGrpSpPr/>
                  <p:nvPr/>
                </p:nvGrpSpPr>
                <p:grpSpPr>
                  <a:xfrm>
                    <a:off x="8358732" y="4471451"/>
                    <a:ext cx="128016" cy="128016"/>
                    <a:chOff x="1520304" y="1939550"/>
                    <a:chExt cx="726812" cy="726812"/>
                  </a:xfrm>
                </p:grpSpPr>
                <p:sp>
                  <p:nvSpPr>
                    <p:cNvPr id="486" name="Oval 485">
                      <a:extLst>
                        <a:ext uri="{FF2B5EF4-FFF2-40B4-BE49-F238E27FC236}">
                          <a16:creationId xmlns:a16="http://schemas.microsoft.com/office/drawing/2014/main" id="{43D4BA8E-D85F-4085-806B-B502A3E15D8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87" name="Group 486">
                      <a:extLst>
                        <a:ext uri="{FF2B5EF4-FFF2-40B4-BE49-F238E27FC236}">
                          <a16:creationId xmlns:a16="http://schemas.microsoft.com/office/drawing/2014/main" id="{ECB081F1-A925-4E86-BD69-D5DABEB61B0B}"/>
                        </a:ext>
                      </a:extLst>
                    </p:cNvPr>
                    <p:cNvGrpSpPr/>
                    <p:nvPr/>
                  </p:nvGrpSpPr>
                  <p:grpSpPr>
                    <a:xfrm>
                      <a:off x="1627350" y="2071688"/>
                      <a:ext cx="512722" cy="462536"/>
                      <a:chOff x="1302898" y="1640683"/>
                      <a:chExt cx="1201027" cy="1083468"/>
                    </a:xfrm>
                  </p:grpSpPr>
                  <p:sp>
                    <p:nvSpPr>
                      <p:cNvPr id="488" name="Freeform 34">
                        <a:extLst>
                          <a:ext uri="{FF2B5EF4-FFF2-40B4-BE49-F238E27FC236}">
                            <a16:creationId xmlns:a16="http://schemas.microsoft.com/office/drawing/2014/main" id="{F5D72EE6-E8B9-4779-8A4A-964F97827B5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89" name="Freeform 37">
                        <a:extLst>
                          <a:ext uri="{FF2B5EF4-FFF2-40B4-BE49-F238E27FC236}">
                            <a16:creationId xmlns:a16="http://schemas.microsoft.com/office/drawing/2014/main" id="{E04AD47E-625E-430A-96E1-14ADA95B038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90" name="Freeform 39">
                        <a:extLst>
                          <a:ext uri="{FF2B5EF4-FFF2-40B4-BE49-F238E27FC236}">
                            <a16:creationId xmlns:a16="http://schemas.microsoft.com/office/drawing/2014/main" id="{B05C84C2-FB26-4F91-8DBF-899012BD6AB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91" name="Freeform 40">
                        <a:extLst>
                          <a:ext uri="{FF2B5EF4-FFF2-40B4-BE49-F238E27FC236}">
                            <a16:creationId xmlns:a16="http://schemas.microsoft.com/office/drawing/2014/main" id="{5C23494C-A38D-44F1-A4FB-7C00EC1C71F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92" name="Freeform 5">
                        <a:extLst>
                          <a:ext uri="{FF2B5EF4-FFF2-40B4-BE49-F238E27FC236}">
                            <a16:creationId xmlns:a16="http://schemas.microsoft.com/office/drawing/2014/main" id="{AC2B6649-7E95-44A9-BFE4-53E7F5FC3F3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99D5A371-84C8-486D-A55F-D6F1946EF235}"/>
                      </a:ext>
                    </a:extLst>
                  </p:cNvPr>
                  <p:cNvGrpSpPr/>
                  <p:nvPr/>
                </p:nvGrpSpPr>
                <p:grpSpPr>
                  <a:xfrm>
                    <a:off x="8279282" y="3779593"/>
                    <a:ext cx="128016" cy="128016"/>
                    <a:chOff x="1520304" y="1939550"/>
                    <a:chExt cx="726812" cy="726812"/>
                  </a:xfrm>
                </p:grpSpPr>
                <p:sp>
                  <p:nvSpPr>
                    <p:cNvPr id="479" name="Oval 478">
                      <a:extLst>
                        <a:ext uri="{FF2B5EF4-FFF2-40B4-BE49-F238E27FC236}">
                          <a16:creationId xmlns:a16="http://schemas.microsoft.com/office/drawing/2014/main" id="{BD88A445-4ABB-4F5C-90C2-8E91C82A063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80" name="Group 479">
                      <a:extLst>
                        <a:ext uri="{FF2B5EF4-FFF2-40B4-BE49-F238E27FC236}">
                          <a16:creationId xmlns:a16="http://schemas.microsoft.com/office/drawing/2014/main" id="{2F5F255F-DA40-4C76-9BCD-F1F65DA47139}"/>
                        </a:ext>
                      </a:extLst>
                    </p:cNvPr>
                    <p:cNvGrpSpPr/>
                    <p:nvPr/>
                  </p:nvGrpSpPr>
                  <p:grpSpPr>
                    <a:xfrm>
                      <a:off x="1627350" y="2071688"/>
                      <a:ext cx="512722" cy="462536"/>
                      <a:chOff x="1302898" y="1640683"/>
                      <a:chExt cx="1201027" cy="1083468"/>
                    </a:xfrm>
                  </p:grpSpPr>
                  <p:sp>
                    <p:nvSpPr>
                      <p:cNvPr id="481" name="Freeform 34">
                        <a:extLst>
                          <a:ext uri="{FF2B5EF4-FFF2-40B4-BE49-F238E27FC236}">
                            <a16:creationId xmlns:a16="http://schemas.microsoft.com/office/drawing/2014/main" id="{38429A8B-EE19-4A79-9E8F-09AB7E07F6D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82" name="Freeform 37">
                        <a:extLst>
                          <a:ext uri="{FF2B5EF4-FFF2-40B4-BE49-F238E27FC236}">
                            <a16:creationId xmlns:a16="http://schemas.microsoft.com/office/drawing/2014/main" id="{87AF1AFB-15C6-4FFE-B0C8-B27B62611DD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83" name="Freeform 39">
                        <a:extLst>
                          <a:ext uri="{FF2B5EF4-FFF2-40B4-BE49-F238E27FC236}">
                            <a16:creationId xmlns:a16="http://schemas.microsoft.com/office/drawing/2014/main" id="{1A8BA8E1-510D-4AFB-8D7C-297C4C5B870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84" name="Freeform 40">
                        <a:extLst>
                          <a:ext uri="{FF2B5EF4-FFF2-40B4-BE49-F238E27FC236}">
                            <a16:creationId xmlns:a16="http://schemas.microsoft.com/office/drawing/2014/main" id="{A71CF4AC-1751-4BEE-9F23-5790688A3E8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85" name="Freeform 5">
                        <a:extLst>
                          <a:ext uri="{FF2B5EF4-FFF2-40B4-BE49-F238E27FC236}">
                            <a16:creationId xmlns:a16="http://schemas.microsoft.com/office/drawing/2014/main" id="{0431995A-C3E9-4A18-B374-4C3D65FB024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7" name="Group 186">
                    <a:extLst>
                      <a:ext uri="{FF2B5EF4-FFF2-40B4-BE49-F238E27FC236}">
                        <a16:creationId xmlns:a16="http://schemas.microsoft.com/office/drawing/2014/main" id="{54A03C57-45C7-4678-833F-2012E7997D07}"/>
                      </a:ext>
                    </a:extLst>
                  </p:cNvPr>
                  <p:cNvGrpSpPr/>
                  <p:nvPr/>
                </p:nvGrpSpPr>
                <p:grpSpPr>
                  <a:xfrm>
                    <a:off x="8101503" y="3936536"/>
                    <a:ext cx="128016" cy="128016"/>
                    <a:chOff x="6617763" y="1494678"/>
                    <a:chExt cx="188006" cy="188004"/>
                  </a:xfrm>
                </p:grpSpPr>
                <p:sp>
                  <p:nvSpPr>
                    <p:cNvPr id="477" name="Oval 476">
                      <a:extLst>
                        <a:ext uri="{FF2B5EF4-FFF2-40B4-BE49-F238E27FC236}">
                          <a16:creationId xmlns:a16="http://schemas.microsoft.com/office/drawing/2014/main" id="{BA7853CF-4726-43CF-9CF6-CAE9F4ED23AC}"/>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78" name="Freeform 10">
                      <a:extLst>
                        <a:ext uri="{FF2B5EF4-FFF2-40B4-BE49-F238E27FC236}">
                          <a16:creationId xmlns:a16="http://schemas.microsoft.com/office/drawing/2014/main" id="{29A2B4EC-496C-45D7-B8F1-2BC620B4010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211089C9-A32C-4C7D-A0BC-6AA8CBD460F3}"/>
                      </a:ext>
                    </a:extLst>
                  </p:cNvPr>
                  <p:cNvGrpSpPr/>
                  <p:nvPr/>
                </p:nvGrpSpPr>
                <p:grpSpPr>
                  <a:xfrm>
                    <a:off x="8139273" y="4017327"/>
                    <a:ext cx="128016" cy="128016"/>
                    <a:chOff x="6617763" y="1494678"/>
                    <a:chExt cx="188006" cy="188004"/>
                  </a:xfrm>
                </p:grpSpPr>
                <p:sp>
                  <p:nvSpPr>
                    <p:cNvPr id="475" name="Oval 474">
                      <a:extLst>
                        <a:ext uri="{FF2B5EF4-FFF2-40B4-BE49-F238E27FC236}">
                          <a16:creationId xmlns:a16="http://schemas.microsoft.com/office/drawing/2014/main" id="{D60336F9-01EE-4000-96F1-FE3A7537C461}"/>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76" name="Freeform 10">
                      <a:extLst>
                        <a:ext uri="{FF2B5EF4-FFF2-40B4-BE49-F238E27FC236}">
                          <a16:creationId xmlns:a16="http://schemas.microsoft.com/office/drawing/2014/main" id="{BA538B63-FBAD-466C-92B3-0C0B71FBA0E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89" name="Group 188">
                    <a:extLst>
                      <a:ext uri="{FF2B5EF4-FFF2-40B4-BE49-F238E27FC236}">
                        <a16:creationId xmlns:a16="http://schemas.microsoft.com/office/drawing/2014/main" id="{EB8ACCAB-F045-42C1-B76F-A1B4D71FAA51}"/>
                      </a:ext>
                    </a:extLst>
                  </p:cNvPr>
                  <p:cNvGrpSpPr/>
                  <p:nvPr/>
                </p:nvGrpSpPr>
                <p:grpSpPr>
                  <a:xfrm>
                    <a:off x="8310065" y="4212589"/>
                    <a:ext cx="128016" cy="128016"/>
                    <a:chOff x="6617763" y="1494678"/>
                    <a:chExt cx="188006" cy="188004"/>
                  </a:xfrm>
                </p:grpSpPr>
                <p:sp>
                  <p:nvSpPr>
                    <p:cNvPr id="473" name="Oval 472">
                      <a:extLst>
                        <a:ext uri="{FF2B5EF4-FFF2-40B4-BE49-F238E27FC236}">
                          <a16:creationId xmlns:a16="http://schemas.microsoft.com/office/drawing/2014/main" id="{400F8B12-8F89-4C8A-A18B-2306E9B8F5C7}"/>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74" name="Freeform 10">
                      <a:extLst>
                        <a:ext uri="{FF2B5EF4-FFF2-40B4-BE49-F238E27FC236}">
                          <a16:creationId xmlns:a16="http://schemas.microsoft.com/office/drawing/2014/main" id="{140ABF19-1548-47FA-94E7-4E0135CF0B10}"/>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0" name="Group 189">
                    <a:extLst>
                      <a:ext uri="{FF2B5EF4-FFF2-40B4-BE49-F238E27FC236}">
                        <a16:creationId xmlns:a16="http://schemas.microsoft.com/office/drawing/2014/main" id="{E12CA7F4-C043-4DE1-827B-C4FAC3C0D22E}"/>
                      </a:ext>
                    </a:extLst>
                  </p:cNvPr>
                  <p:cNvGrpSpPr/>
                  <p:nvPr/>
                </p:nvGrpSpPr>
                <p:grpSpPr>
                  <a:xfrm>
                    <a:off x="8965083" y="4234026"/>
                    <a:ext cx="128016" cy="128016"/>
                    <a:chOff x="1520304" y="1939550"/>
                    <a:chExt cx="726812" cy="726812"/>
                  </a:xfrm>
                </p:grpSpPr>
                <p:sp>
                  <p:nvSpPr>
                    <p:cNvPr id="466" name="Oval 465">
                      <a:extLst>
                        <a:ext uri="{FF2B5EF4-FFF2-40B4-BE49-F238E27FC236}">
                          <a16:creationId xmlns:a16="http://schemas.microsoft.com/office/drawing/2014/main" id="{A962CAF3-E7DB-46FB-B0FD-59B3BD389BB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67" name="Group 466">
                      <a:extLst>
                        <a:ext uri="{FF2B5EF4-FFF2-40B4-BE49-F238E27FC236}">
                          <a16:creationId xmlns:a16="http://schemas.microsoft.com/office/drawing/2014/main" id="{58608406-19DE-48A3-8EF1-652D9D5BCDCD}"/>
                        </a:ext>
                      </a:extLst>
                    </p:cNvPr>
                    <p:cNvGrpSpPr/>
                    <p:nvPr/>
                  </p:nvGrpSpPr>
                  <p:grpSpPr>
                    <a:xfrm>
                      <a:off x="1627350" y="2071688"/>
                      <a:ext cx="512722" cy="462536"/>
                      <a:chOff x="1302898" y="1640683"/>
                      <a:chExt cx="1201027" cy="1083468"/>
                    </a:xfrm>
                  </p:grpSpPr>
                  <p:sp>
                    <p:nvSpPr>
                      <p:cNvPr id="468" name="Freeform 34">
                        <a:extLst>
                          <a:ext uri="{FF2B5EF4-FFF2-40B4-BE49-F238E27FC236}">
                            <a16:creationId xmlns:a16="http://schemas.microsoft.com/office/drawing/2014/main" id="{A563B0A4-CD76-4617-9755-56FAF4BAF0D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69" name="Freeform 37">
                        <a:extLst>
                          <a:ext uri="{FF2B5EF4-FFF2-40B4-BE49-F238E27FC236}">
                            <a16:creationId xmlns:a16="http://schemas.microsoft.com/office/drawing/2014/main" id="{2AA78514-CFC0-446E-A3A0-2E4B706B5B4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70" name="Freeform 39">
                        <a:extLst>
                          <a:ext uri="{FF2B5EF4-FFF2-40B4-BE49-F238E27FC236}">
                            <a16:creationId xmlns:a16="http://schemas.microsoft.com/office/drawing/2014/main" id="{B8EB5EAB-0857-4CAE-AABD-F366C092DD0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71" name="Freeform 40">
                        <a:extLst>
                          <a:ext uri="{FF2B5EF4-FFF2-40B4-BE49-F238E27FC236}">
                            <a16:creationId xmlns:a16="http://schemas.microsoft.com/office/drawing/2014/main" id="{3C5B9FD5-2647-4E11-88FE-96140C31A1F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72" name="Freeform 5">
                        <a:extLst>
                          <a:ext uri="{FF2B5EF4-FFF2-40B4-BE49-F238E27FC236}">
                            <a16:creationId xmlns:a16="http://schemas.microsoft.com/office/drawing/2014/main" id="{259CF1B8-F29C-4715-BADA-80072B0AC54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1" name="Group 190">
                    <a:extLst>
                      <a:ext uri="{FF2B5EF4-FFF2-40B4-BE49-F238E27FC236}">
                        <a16:creationId xmlns:a16="http://schemas.microsoft.com/office/drawing/2014/main" id="{54BFE9C1-CC28-47D9-BE47-4E89EDE611F4}"/>
                      </a:ext>
                    </a:extLst>
                  </p:cNvPr>
                  <p:cNvGrpSpPr/>
                  <p:nvPr/>
                </p:nvGrpSpPr>
                <p:grpSpPr>
                  <a:xfrm>
                    <a:off x="8984296" y="4562653"/>
                    <a:ext cx="128016" cy="128016"/>
                    <a:chOff x="1520304" y="1939550"/>
                    <a:chExt cx="726812" cy="726812"/>
                  </a:xfrm>
                </p:grpSpPr>
                <p:sp>
                  <p:nvSpPr>
                    <p:cNvPr id="459" name="Oval 458">
                      <a:extLst>
                        <a:ext uri="{FF2B5EF4-FFF2-40B4-BE49-F238E27FC236}">
                          <a16:creationId xmlns:a16="http://schemas.microsoft.com/office/drawing/2014/main" id="{847F9B7B-FDB4-427B-BA55-91DEC2530C5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60" name="Group 459">
                      <a:extLst>
                        <a:ext uri="{FF2B5EF4-FFF2-40B4-BE49-F238E27FC236}">
                          <a16:creationId xmlns:a16="http://schemas.microsoft.com/office/drawing/2014/main" id="{AD988CA5-54E1-48D7-9D85-799C8EB926DC}"/>
                        </a:ext>
                      </a:extLst>
                    </p:cNvPr>
                    <p:cNvGrpSpPr/>
                    <p:nvPr/>
                  </p:nvGrpSpPr>
                  <p:grpSpPr>
                    <a:xfrm>
                      <a:off x="1627350" y="2071688"/>
                      <a:ext cx="512722" cy="462536"/>
                      <a:chOff x="1302898" y="1640683"/>
                      <a:chExt cx="1201027" cy="1083468"/>
                    </a:xfrm>
                  </p:grpSpPr>
                  <p:sp>
                    <p:nvSpPr>
                      <p:cNvPr id="461" name="Freeform 34">
                        <a:extLst>
                          <a:ext uri="{FF2B5EF4-FFF2-40B4-BE49-F238E27FC236}">
                            <a16:creationId xmlns:a16="http://schemas.microsoft.com/office/drawing/2014/main" id="{A9DA2E7C-62E8-4754-A7DA-1B2A7A13158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62" name="Freeform 37">
                        <a:extLst>
                          <a:ext uri="{FF2B5EF4-FFF2-40B4-BE49-F238E27FC236}">
                            <a16:creationId xmlns:a16="http://schemas.microsoft.com/office/drawing/2014/main" id="{5F2FF1A8-009A-45BA-A0D1-C4E9D21589E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63" name="Freeform 39">
                        <a:extLst>
                          <a:ext uri="{FF2B5EF4-FFF2-40B4-BE49-F238E27FC236}">
                            <a16:creationId xmlns:a16="http://schemas.microsoft.com/office/drawing/2014/main" id="{45735190-DE1B-4E56-B5F6-E367BA87D9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64" name="Freeform 40">
                        <a:extLst>
                          <a:ext uri="{FF2B5EF4-FFF2-40B4-BE49-F238E27FC236}">
                            <a16:creationId xmlns:a16="http://schemas.microsoft.com/office/drawing/2014/main" id="{0284272F-30A4-4C8B-835C-288ACE2E9F2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65" name="Freeform 5">
                        <a:extLst>
                          <a:ext uri="{FF2B5EF4-FFF2-40B4-BE49-F238E27FC236}">
                            <a16:creationId xmlns:a16="http://schemas.microsoft.com/office/drawing/2014/main" id="{EC6A1A47-7E23-4500-B8F0-E2D10B2E612A}"/>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2" name="Group 191">
                    <a:extLst>
                      <a:ext uri="{FF2B5EF4-FFF2-40B4-BE49-F238E27FC236}">
                        <a16:creationId xmlns:a16="http://schemas.microsoft.com/office/drawing/2014/main" id="{CA7E24E3-0441-4EFB-8E12-33B39946408D}"/>
                      </a:ext>
                    </a:extLst>
                  </p:cNvPr>
                  <p:cNvGrpSpPr/>
                  <p:nvPr/>
                </p:nvGrpSpPr>
                <p:grpSpPr>
                  <a:xfrm>
                    <a:off x="9065695" y="4625407"/>
                    <a:ext cx="128016" cy="128016"/>
                    <a:chOff x="6617763" y="1494678"/>
                    <a:chExt cx="188006" cy="188004"/>
                  </a:xfrm>
                </p:grpSpPr>
                <p:sp>
                  <p:nvSpPr>
                    <p:cNvPr id="457" name="Oval 456">
                      <a:extLst>
                        <a:ext uri="{FF2B5EF4-FFF2-40B4-BE49-F238E27FC236}">
                          <a16:creationId xmlns:a16="http://schemas.microsoft.com/office/drawing/2014/main" id="{CEC7BB65-D581-4628-B4D9-F8AEB4C785DD}"/>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58" name="Freeform 10">
                      <a:extLst>
                        <a:ext uri="{FF2B5EF4-FFF2-40B4-BE49-F238E27FC236}">
                          <a16:creationId xmlns:a16="http://schemas.microsoft.com/office/drawing/2014/main" id="{4F5B2A4A-4AC0-4B86-BD50-89542D637B1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3" name="Group 192">
                    <a:extLst>
                      <a:ext uri="{FF2B5EF4-FFF2-40B4-BE49-F238E27FC236}">
                        <a16:creationId xmlns:a16="http://schemas.microsoft.com/office/drawing/2014/main" id="{984A609D-9B5C-477C-B9B7-71C4D14ED5CC}"/>
                      </a:ext>
                    </a:extLst>
                  </p:cNvPr>
                  <p:cNvGrpSpPr/>
                  <p:nvPr/>
                </p:nvGrpSpPr>
                <p:grpSpPr>
                  <a:xfrm>
                    <a:off x="9130227" y="4693233"/>
                    <a:ext cx="128016" cy="128016"/>
                    <a:chOff x="6617763" y="1494678"/>
                    <a:chExt cx="188006" cy="188004"/>
                  </a:xfrm>
                </p:grpSpPr>
                <p:sp>
                  <p:nvSpPr>
                    <p:cNvPr id="455" name="Oval 454">
                      <a:extLst>
                        <a:ext uri="{FF2B5EF4-FFF2-40B4-BE49-F238E27FC236}">
                          <a16:creationId xmlns:a16="http://schemas.microsoft.com/office/drawing/2014/main" id="{CF5CAC33-24D6-4EE6-BCEA-E2FBFE3B858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56" name="Freeform 10">
                      <a:extLst>
                        <a:ext uri="{FF2B5EF4-FFF2-40B4-BE49-F238E27FC236}">
                          <a16:creationId xmlns:a16="http://schemas.microsoft.com/office/drawing/2014/main" id="{8F9CE630-A84F-471B-B820-5547C36A3F6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4" name="Group 193">
                    <a:extLst>
                      <a:ext uri="{FF2B5EF4-FFF2-40B4-BE49-F238E27FC236}">
                        <a16:creationId xmlns:a16="http://schemas.microsoft.com/office/drawing/2014/main" id="{AEF58C78-846B-4BE6-B249-DDEA26EDF0F7}"/>
                      </a:ext>
                    </a:extLst>
                  </p:cNvPr>
                  <p:cNvGrpSpPr/>
                  <p:nvPr/>
                </p:nvGrpSpPr>
                <p:grpSpPr>
                  <a:xfrm>
                    <a:off x="9461015" y="5876549"/>
                    <a:ext cx="128016" cy="128016"/>
                    <a:chOff x="1520304" y="1939550"/>
                    <a:chExt cx="726812" cy="726812"/>
                  </a:xfrm>
                </p:grpSpPr>
                <p:sp>
                  <p:nvSpPr>
                    <p:cNvPr id="448" name="Oval 447">
                      <a:extLst>
                        <a:ext uri="{FF2B5EF4-FFF2-40B4-BE49-F238E27FC236}">
                          <a16:creationId xmlns:a16="http://schemas.microsoft.com/office/drawing/2014/main" id="{475D54DF-A954-464F-AF64-5C35E14AA7A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49" name="Group 448">
                      <a:extLst>
                        <a:ext uri="{FF2B5EF4-FFF2-40B4-BE49-F238E27FC236}">
                          <a16:creationId xmlns:a16="http://schemas.microsoft.com/office/drawing/2014/main" id="{E583E4A0-807D-418F-A8C8-5646B86E4736}"/>
                        </a:ext>
                      </a:extLst>
                    </p:cNvPr>
                    <p:cNvGrpSpPr/>
                    <p:nvPr/>
                  </p:nvGrpSpPr>
                  <p:grpSpPr>
                    <a:xfrm>
                      <a:off x="1627350" y="2071688"/>
                      <a:ext cx="512722" cy="462536"/>
                      <a:chOff x="1302898" y="1640683"/>
                      <a:chExt cx="1201027" cy="1083468"/>
                    </a:xfrm>
                  </p:grpSpPr>
                  <p:sp>
                    <p:nvSpPr>
                      <p:cNvPr id="450" name="Freeform 34">
                        <a:extLst>
                          <a:ext uri="{FF2B5EF4-FFF2-40B4-BE49-F238E27FC236}">
                            <a16:creationId xmlns:a16="http://schemas.microsoft.com/office/drawing/2014/main" id="{54BD8589-864A-4B34-9623-8538F5BB33D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51" name="Freeform 37">
                        <a:extLst>
                          <a:ext uri="{FF2B5EF4-FFF2-40B4-BE49-F238E27FC236}">
                            <a16:creationId xmlns:a16="http://schemas.microsoft.com/office/drawing/2014/main" id="{0A75E9D4-2D37-4A32-A585-ABBFAE3BC49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52" name="Freeform 39">
                        <a:extLst>
                          <a:ext uri="{FF2B5EF4-FFF2-40B4-BE49-F238E27FC236}">
                            <a16:creationId xmlns:a16="http://schemas.microsoft.com/office/drawing/2014/main" id="{59F41D3C-9AFD-4341-B549-6CDA2F2FED6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53" name="Freeform 40">
                        <a:extLst>
                          <a:ext uri="{FF2B5EF4-FFF2-40B4-BE49-F238E27FC236}">
                            <a16:creationId xmlns:a16="http://schemas.microsoft.com/office/drawing/2014/main" id="{1A340C58-30A5-40BD-B03E-63BD71CAE78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54" name="Freeform 5">
                        <a:extLst>
                          <a:ext uri="{FF2B5EF4-FFF2-40B4-BE49-F238E27FC236}">
                            <a16:creationId xmlns:a16="http://schemas.microsoft.com/office/drawing/2014/main" id="{C58D980B-647A-4485-9ECF-6BF502900A1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5" name="Group 194">
                    <a:extLst>
                      <a:ext uri="{FF2B5EF4-FFF2-40B4-BE49-F238E27FC236}">
                        <a16:creationId xmlns:a16="http://schemas.microsoft.com/office/drawing/2014/main" id="{6555636E-4BEA-4580-800F-59257A27DD77}"/>
                      </a:ext>
                    </a:extLst>
                  </p:cNvPr>
                  <p:cNvGrpSpPr/>
                  <p:nvPr/>
                </p:nvGrpSpPr>
                <p:grpSpPr>
                  <a:xfrm>
                    <a:off x="10362561" y="6094415"/>
                    <a:ext cx="128016" cy="128016"/>
                    <a:chOff x="6617763" y="1494678"/>
                    <a:chExt cx="188006" cy="188004"/>
                  </a:xfrm>
                </p:grpSpPr>
                <p:sp>
                  <p:nvSpPr>
                    <p:cNvPr id="446" name="Oval 445">
                      <a:extLst>
                        <a:ext uri="{FF2B5EF4-FFF2-40B4-BE49-F238E27FC236}">
                          <a16:creationId xmlns:a16="http://schemas.microsoft.com/office/drawing/2014/main" id="{6915CB78-510D-402C-A764-D5F1BEAFFC5D}"/>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47" name="Freeform 10">
                      <a:extLst>
                        <a:ext uri="{FF2B5EF4-FFF2-40B4-BE49-F238E27FC236}">
                          <a16:creationId xmlns:a16="http://schemas.microsoft.com/office/drawing/2014/main" id="{2B9FFFD4-A8EC-4B01-9188-794E76BE7A2E}"/>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6" name="Group 195">
                    <a:extLst>
                      <a:ext uri="{FF2B5EF4-FFF2-40B4-BE49-F238E27FC236}">
                        <a16:creationId xmlns:a16="http://schemas.microsoft.com/office/drawing/2014/main" id="{4B0E8E88-6F50-4D31-9257-46A36DC33EEA}"/>
                      </a:ext>
                    </a:extLst>
                  </p:cNvPr>
                  <p:cNvGrpSpPr/>
                  <p:nvPr/>
                </p:nvGrpSpPr>
                <p:grpSpPr>
                  <a:xfrm>
                    <a:off x="10553982" y="5958094"/>
                    <a:ext cx="128016" cy="128016"/>
                    <a:chOff x="1520304" y="1939550"/>
                    <a:chExt cx="726812" cy="726812"/>
                  </a:xfrm>
                </p:grpSpPr>
                <p:sp>
                  <p:nvSpPr>
                    <p:cNvPr id="439" name="Oval 438">
                      <a:extLst>
                        <a:ext uri="{FF2B5EF4-FFF2-40B4-BE49-F238E27FC236}">
                          <a16:creationId xmlns:a16="http://schemas.microsoft.com/office/drawing/2014/main" id="{440C0309-E02C-4DCC-8EE5-257BFBB773C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40" name="Group 439">
                      <a:extLst>
                        <a:ext uri="{FF2B5EF4-FFF2-40B4-BE49-F238E27FC236}">
                          <a16:creationId xmlns:a16="http://schemas.microsoft.com/office/drawing/2014/main" id="{F953BBE5-B8CF-4A18-8FF2-4B7CED95D3BD}"/>
                        </a:ext>
                      </a:extLst>
                    </p:cNvPr>
                    <p:cNvGrpSpPr/>
                    <p:nvPr/>
                  </p:nvGrpSpPr>
                  <p:grpSpPr>
                    <a:xfrm>
                      <a:off x="1627350" y="2071688"/>
                      <a:ext cx="512722" cy="462536"/>
                      <a:chOff x="1302898" y="1640683"/>
                      <a:chExt cx="1201027" cy="1083468"/>
                    </a:xfrm>
                  </p:grpSpPr>
                  <p:sp>
                    <p:nvSpPr>
                      <p:cNvPr id="441" name="Freeform 34">
                        <a:extLst>
                          <a:ext uri="{FF2B5EF4-FFF2-40B4-BE49-F238E27FC236}">
                            <a16:creationId xmlns:a16="http://schemas.microsoft.com/office/drawing/2014/main" id="{3F00E1BC-9CCE-452A-B10C-1157B6A03CD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42" name="Freeform 37">
                        <a:extLst>
                          <a:ext uri="{FF2B5EF4-FFF2-40B4-BE49-F238E27FC236}">
                            <a16:creationId xmlns:a16="http://schemas.microsoft.com/office/drawing/2014/main" id="{C363F66B-34A1-4C72-B10F-7B6D23B32B4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43" name="Freeform 39">
                        <a:extLst>
                          <a:ext uri="{FF2B5EF4-FFF2-40B4-BE49-F238E27FC236}">
                            <a16:creationId xmlns:a16="http://schemas.microsoft.com/office/drawing/2014/main" id="{FDB55A55-8AAA-4AD1-92CC-151978E9731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44" name="Freeform 40">
                        <a:extLst>
                          <a:ext uri="{FF2B5EF4-FFF2-40B4-BE49-F238E27FC236}">
                            <a16:creationId xmlns:a16="http://schemas.microsoft.com/office/drawing/2014/main" id="{4B569E0D-B3DF-47FB-91CD-3744F34D601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45" name="Freeform 5">
                        <a:extLst>
                          <a:ext uri="{FF2B5EF4-FFF2-40B4-BE49-F238E27FC236}">
                            <a16:creationId xmlns:a16="http://schemas.microsoft.com/office/drawing/2014/main" id="{E9218575-7923-4DD3-9A9B-ADA051B7F13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E7557354-44F3-43BB-A4C8-E36BD02B1ADE}"/>
                      </a:ext>
                    </a:extLst>
                  </p:cNvPr>
                  <p:cNvGrpSpPr/>
                  <p:nvPr/>
                </p:nvGrpSpPr>
                <p:grpSpPr>
                  <a:xfrm>
                    <a:off x="10612354" y="5638812"/>
                    <a:ext cx="128016" cy="128016"/>
                    <a:chOff x="1520304" y="1939550"/>
                    <a:chExt cx="726812" cy="726812"/>
                  </a:xfrm>
                </p:grpSpPr>
                <p:sp>
                  <p:nvSpPr>
                    <p:cNvPr id="432" name="Oval 431">
                      <a:extLst>
                        <a:ext uri="{FF2B5EF4-FFF2-40B4-BE49-F238E27FC236}">
                          <a16:creationId xmlns:a16="http://schemas.microsoft.com/office/drawing/2014/main" id="{4D164BD3-A818-4D2E-9F29-1FB7E1F326A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33" name="Group 432">
                      <a:extLst>
                        <a:ext uri="{FF2B5EF4-FFF2-40B4-BE49-F238E27FC236}">
                          <a16:creationId xmlns:a16="http://schemas.microsoft.com/office/drawing/2014/main" id="{5060EB5B-D36D-495D-8EFD-C9023A3188C8}"/>
                        </a:ext>
                      </a:extLst>
                    </p:cNvPr>
                    <p:cNvGrpSpPr/>
                    <p:nvPr/>
                  </p:nvGrpSpPr>
                  <p:grpSpPr>
                    <a:xfrm>
                      <a:off x="1627350" y="2071688"/>
                      <a:ext cx="512722" cy="462536"/>
                      <a:chOff x="1302898" y="1640683"/>
                      <a:chExt cx="1201027" cy="1083468"/>
                    </a:xfrm>
                  </p:grpSpPr>
                  <p:sp>
                    <p:nvSpPr>
                      <p:cNvPr id="434" name="Freeform 34">
                        <a:extLst>
                          <a:ext uri="{FF2B5EF4-FFF2-40B4-BE49-F238E27FC236}">
                            <a16:creationId xmlns:a16="http://schemas.microsoft.com/office/drawing/2014/main" id="{F65A64EB-C8C5-431B-A868-07FCC30F9D2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35" name="Freeform 37">
                        <a:extLst>
                          <a:ext uri="{FF2B5EF4-FFF2-40B4-BE49-F238E27FC236}">
                            <a16:creationId xmlns:a16="http://schemas.microsoft.com/office/drawing/2014/main" id="{3B3AA064-127B-43B0-8F23-256A2E21B0F3}"/>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36" name="Freeform 39">
                        <a:extLst>
                          <a:ext uri="{FF2B5EF4-FFF2-40B4-BE49-F238E27FC236}">
                            <a16:creationId xmlns:a16="http://schemas.microsoft.com/office/drawing/2014/main" id="{95600F71-0EE2-4535-9D2B-4B42C4E560C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37" name="Freeform 40">
                        <a:extLst>
                          <a:ext uri="{FF2B5EF4-FFF2-40B4-BE49-F238E27FC236}">
                            <a16:creationId xmlns:a16="http://schemas.microsoft.com/office/drawing/2014/main" id="{1CBE0FA2-3CF8-44A2-BDAB-9ABE37D7E4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38" name="Freeform 5">
                        <a:extLst>
                          <a:ext uri="{FF2B5EF4-FFF2-40B4-BE49-F238E27FC236}">
                            <a16:creationId xmlns:a16="http://schemas.microsoft.com/office/drawing/2014/main" id="{3A314F0B-4440-40B7-A0EA-86C7389273F5}"/>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8" name="Group 197">
                    <a:extLst>
                      <a:ext uri="{FF2B5EF4-FFF2-40B4-BE49-F238E27FC236}">
                        <a16:creationId xmlns:a16="http://schemas.microsoft.com/office/drawing/2014/main" id="{3149C6D8-BFCB-42F6-BCC7-B53FA099AE09}"/>
                      </a:ext>
                    </a:extLst>
                  </p:cNvPr>
                  <p:cNvGrpSpPr/>
                  <p:nvPr/>
                </p:nvGrpSpPr>
                <p:grpSpPr>
                  <a:xfrm>
                    <a:off x="10543574" y="5959393"/>
                    <a:ext cx="128016" cy="128016"/>
                    <a:chOff x="6617763" y="1494678"/>
                    <a:chExt cx="188006" cy="188004"/>
                  </a:xfrm>
                </p:grpSpPr>
                <p:sp>
                  <p:nvSpPr>
                    <p:cNvPr id="430" name="Oval 429">
                      <a:extLst>
                        <a:ext uri="{FF2B5EF4-FFF2-40B4-BE49-F238E27FC236}">
                          <a16:creationId xmlns:a16="http://schemas.microsoft.com/office/drawing/2014/main" id="{CC8A2E21-760D-41FB-8327-DA15D1B8B28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31" name="Freeform 10">
                      <a:extLst>
                        <a:ext uri="{FF2B5EF4-FFF2-40B4-BE49-F238E27FC236}">
                          <a16:creationId xmlns:a16="http://schemas.microsoft.com/office/drawing/2014/main" id="{90207120-CD3A-47B1-B877-F5D0AB970E7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9" name="Group 198">
                    <a:extLst>
                      <a:ext uri="{FF2B5EF4-FFF2-40B4-BE49-F238E27FC236}">
                        <a16:creationId xmlns:a16="http://schemas.microsoft.com/office/drawing/2014/main" id="{1732843F-8F74-4E35-9008-ADF90DB1C313}"/>
                      </a:ext>
                    </a:extLst>
                  </p:cNvPr>
                  <p:cNvGrpSpPr/>
                  <p:nvPr/>
                </p:nvGrpSpPr>
                <p:grpSpPr>
                  <a:xfrm>
                    <a:off x="11296165" y="6115852"/>
                    <a:ext cx="128016" cy="128016"/>
                    <a:chOff x="1520304" y="1939550"/>
                    <a:chExt cx="726812" cy="726812"/>
                  </a:xfrm>
                </p:grpSpPr>
                <p:sp>
                  <p:nvSpPr>
                    <p:cNvPr id="423" name="Oval 422">
                      <a:extLst>
                        <a:ext uri="{FF2B5EF4-FFF2-40B4-BE49-F238E27FC236}">
                          <a16:creationId xmlns:a16="http://schemas.microsoft.com/office/drawing/2014/main" id="{DA2498E5-B2D2-430D-8367-32CB418E352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24" name="Group 423">
                      <a:extLst>
                        <a:ext uri="{FF2B5EF4-FFF2-40B4-BE49-F238E27FC236}">
                          <a16:creationId xmlns:a16="http://schemas.microsoft.com/office/drawing/2014/main" id="{B5C4F473-DBB8-4504-9677-7C38CB7226CB}"/>
                        </a:ext>
                      </a:extLst>
                    </p:cNvPr>
                    <p:cNvGrpSpPr/>
                    <p:nvPr/>
                  </p:nvGrpSpPr>
                  <p:grpSpPr>
                    <a:xfrm>
                      <a:off x="1627350" y="2071688"/>
                      <a:ext cx="512722" cy="462536"/>
                      <a:chOff x="1302898" y="1640683"/>
                      <a:chExt cx="1201027" cy="1083468"/>
                    </a:xfrm>
                  </p:grpSpPr>
                  <p:sp>
                    <p:nvSpPr>
                      <p:cNvPr id="425" name="Freeform 34">
                        <a:extLst>
                          <a:ext uri="{FF2B5EF4-FFF2-40B4-BE49-F238E27FC236}">
                            <a16:creationId xmlns:a16="http://schemas.microsoft.com/office/drawing/2014/main" id="{DD45BE08-D6F9-460E-A24F-50EEB8396D5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26" name="Freeform 37">
                        <a:extLst>
                          <a:ext uri="{FF2B5EF4-FFF2-40B4-BE49-F238E27FC236}">
                            <a16:creationId xmlns:a16="http://schemas.microsoft.com/office/drawing/2014/main" id="{C9544D97-0A79-4DDF-8A69-A0D9BEC7FA4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27" name="Freeform 39">
                        <a:extLst>
                          <a:ext uri="{FF2B5EF4-FFF2-40B4-BE49-F238E27FC236}">
                            <a16:creationId xmlns:a16="http://schemas.microsoft.com/office/drawing/2014/main" id="{CBA12ADD-4CAE-4257-9039-77453295C87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28" name="Freeform 40">
                        <a:extLst>
                          <a:ext uri="{FF2B5EF4-FFF2-40B4-BE49-F238E27FC236}">
                            <a16:creationId xmlns:a16="http://schemas.microsoft.com/office/drawing/2014/main" id="{6275F74E-DE9B-46FD-AFE2-217BA517076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29" name="Freeform 5">
                        <a:extLst>
                          <a:ext uri="{FF2B5EF4-FFF2-40B4-BE49-F238E27FC236}">
                            <a16:creationId xmlns:a16="http://schemas.microsoft.com/office/drawing/2014/main" id="{1AC66E5D-01DE-43FF-97F3-68DB85DA70AC}"/>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0" name="Group 199">
                    <a:extLst>
                      <a:ext uri="{FF2B5EF4-FFF2-40B4-BE49-F238E27FC236}">
                        <a16:creationId xmlns:a16="http://schemas.microsoft.com/office/drawing/2014/main" id="{A4CF4FEB-8EEB-433A-99E4-21F02A96A187}"/>
                      </a:ext>
                    </a:extLst>
                  </p:cNvPr>
                  <p:cNvGrpSpPr/>
                  <p:nvPr/>
                </p:nvGrpSpPr>
                <p:grpSpPr>
                  <a:xfrm>
                    <a:off x="10496419" y="4324031"/>
                    <a:ext cx="128016" cy="128016"/>
                    <a:chOff x="1520304" y="1939550"/>
                    <a:chExt cx="726812" cy="726812"/>
                  </a:xfrm>
                </p:grpSpPr>
                <p:sp>
                  <p:nvSpPr>
                    <p:cNvPr id="416" name="Oval 415">
                      <a:extLst>
                        <a:ext uri="{FF2B5EF4-FFF2-40B4-BE49-F238E27FC236}">
                          <a16:creationId xmlns:a16="http://schemas.microsoft.com/office/drawing/2014/main" id="{AAF8FCD7-5846-4994-AA62-CE6CFA3CAB9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17" name="Group 416">
                      <a:extLst>
                        <a:ext uri="{FF2B5EF4-FFF2-40B4-BE49-F238E27FC236}">
                          <a16:creationId xmlns:a16="http://schemas.microsoft.com/office/drawing/2014/main" id="{F0109CE0-11DD-47BA-8219-AF2AEFADDFF5}"/>
                        </a:ext>
                      </a:extLst>
                    </p:cNvPr>
                    <p:cNvGrpSpPr/>
                    <p:nvPr/>
                  </p:nvGrpSpPr>
                  <p:grpSpPr>
                    <a:xfrm>
                      <a:off x="1627350" y="2071688"/>
                      <a:ext cx="512722" cy="462536"/>
                      <a:chOff x="1302898" y="1640683"/>
                      <a:chExt cx="1201027" cy="1083468"/>
                    </a:xfrm>
                  </p:grpSpPr>
                  <p:sp>
                    <p:nvSpPr>
                      <p:cNvPr id="418" name="Freeform 34">
                        <a:extLst>
                          <a:ext uri="{FF2B5EF4-FFF2-40B4-BE49-F238E27FC236}">
                            <a16:creationId xmlns:a16="http://schemas.microsoft.com/office/drawing/2014/main" id="{2381B812-3D9E-453F-BAE3-D37B4B94968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19" name="Freeform 37">
                        <a:extLst>
                          <a:ext uri="{FF2B5EF4-FFF2-40B4-BE49-F238E27FC236}">
                            <a16:creationId xmlns:a16="http://schemas.microsoft.com/office/drawing/2014/main" id="{2B8B0F14-0F40-466A-AA97-E482AA604B0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20" name="Freeform 39">
                        <a:extLst>
                          <a:ext uri="{FF2B5EF4-FFF2-40B4-BE49-F238E27FC236}">
                            <a16:creationId xmlns:a16="http://schemas.microsoft.com/office/drawing/2014/main" id="{5DD55BE5-3B49-4081-ABDC-594E3E958FF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21" name="Freeform 40">
                        <a:extLst>
                          <a:ext uri="{FF2B5EF4-FFF2-40B4-BE49-F238E27FC236}">
                            <a16:creationId xmlns:a16="http://schemas.microsoft.com/office/drawing/2014/main" id="{6AD505CB-A4F0-4CAC-8AD6-ADB225E2607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22" name="Freeform 5">
                        <a:extLst>
                          <a:ext uri="{FF2B5EF4-FFF2-40B4-BE49-F238E27FC236}">
                            <a16:creationId xmlns:a16="http://schemas.microsoft.com/office/drawing/2014/main" id="{8477AC1E-C1B7-48E6-B749-08ACBEB3B87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1" name="Group 200">
                    <a:extLst>
                      <a:ext uri="{FF2B5EF4-FFF2-40B4-BE49-F238E27FC236}">
                        <a16:creationId xmlns:a16="http://schemas.microsoft.com/office/drawing/2014/main" id="{1789CA11-BF51-45D6-9D80-E1391FE7FE36}"/>
                      </a:ext>
                    </a:extLst>
                  </p:cNvPr>
                  <p:cNvGrpSpPr/>
                  <p:nvPr/>
                </p:nvGrpSpPr>
                <p:grpSpPr>
                  <a:xfrm>
                    <a:off x="9648041" y="3897180"/>
                    <a:ext cx="128016" cy="128016"/>
                    <a:chOff x="1520304" y="1939550"/>
                    <a:chExt cx="726812" cy="726812"/>
                  </a:xfrm>
                </p:grpSpPr>
                <p:sp>
                  <p:nvSpPr>
                    <p:cNvPr id="409" name="Oval 408">
                      <a:extLst>
                        <a:ext uri="{FF2B5EF4-FFF2-40B4-BE49-F238E27FC236}">
                          <a16:creationId xmlns:a16="http://schemas.microsoft.com/office/drawing/2014/main" id="{3A58C444-BFF3-4636-A99C-C2275D049D0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10" name="Group 409">
                      <a:extLst>
                        <a:ext uri="{FF2B5EF4-FFF2-40B4-BE49-F238E27FC236}">
                          <a16:creationId xmlns:a16="http://schemas.microsoft.com/office/drawing/2014/main" id="{43D018E6-75C0-4C66-B5F2-84532B4F2E90}"/>
                        </a:ext>
                      </a:extLst>
                    </p:cNvPr>
                    <p:cNvGrpSpPr/>
                    <p:nvPr/>
                  </p:nvGrpSpPr>
                  <p:grpSpPr>
                    <a:xfrm>
                      <a:off x="1627350" y="2071688"/>
                      <a:ext cx="512722" cy="462536"/>
                      <a:chOff x="1302898" y="1640683"/>
                      <a:chExt cx="1201027" cy="1083468"/>
                    </a:xfrm>
                  </p:grpSpPr>
                  <p:sp>
                    <p:nvSpPr>
                      <p:cNvPr id="411" name="Freeform 34">
                        <a:extLst>
                          <a:ext uri="{FF2B5EF4-FFF2-40B4-BE49-F238E27FC236}">
                            <a16:creationId xmlns:a16="http://schemas.microsoft.com/office/drawing/2014/main" id="{A5E34C0A-5AA7-4010-8D2E-42DE79D5698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12" name="Freeform 37">
                        <a:extLst>
                          <a:ext uri="{FF2B5EF4-FFF2-40B4-BE49-F238E27FC236}">
                            <a16:creationId xmlns:a16="http://schemas.microsoft.com/office/drawing/2014/main" id="{B542B89B-EB44-4B50-959A-EA4008580B5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13" name="Freeform 39">
                        <a:extLst>
                          <a:ext uri="{FF2B5EF4-FFF2-40B4-BE49-F238E27FC236}">
                            <a16:creationId xmlns:a16="http://schemas.microsoft.com/office/drawing/2014/main" id="{F9B59386-F9CE-4689-A4DB-52D3A1A144F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14" name="Freeform 40">
                        <a:extLst>
                          <a:ext uri="{FF2B5EF4-FFF2-40B4-BE49-F238E27FC236}">
                            <a16:creationId xmlns:a16="http://schemas.microsoft.com/office/drawing/2014/main" id="{6D7FFA37-8F2C-48B3-9A05-C4013C19A59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15" name="Freeform 5">
                        <a:extLst>
                          <a:ext uri="{FF2B5EF4-FFF2-40B4-BE49-F238E27FC236}">
                            <a16:creationId xmlns:a16="http://schemas.microsoft.com/office/drawing/2014/main" id="{60E6AFBC-B7E7-4909-ABE3-84D7B06AFB1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2" name="Group 201">
                    <a:extLst>
                      <a:ext uri="{FF2B5EF4-FFF2-40B4-BE49-F238E27FC236}">
                        <a16:creationId xmlns:a16="http://schemas.microsoft.com/office/drawing/2014/main" id="{0422E425-C5B6-4B51-B292-FC9783F10DA1}"/>
                      </a:ext>
                    </a:extLst>
                  </p:cNvPr>
                  <p:cNvGrpSpPr/>
                  <p:nvPr/>
                </p:nvGrpSpPr>
                <p:grpSpPr>
                  <a:xfrm>
                    <a:off x="9621191" y="4177685"/>
                    <a:ext cx="128016" cy="128016"/>
                    <a:chOff x="1520304" y="1939550"/>
                    <a:chExt cx="726812" cy="726812"/>
                  </a:xfrm>
                </p:grpSpPr>
                <p:sp>
                  <p:nvSpPr>
                    <p:cNvPr id="402" name="Oval 401">
                      <a:extLst>
                        <a:ext uri="{FF2B5EF4-FFF2-40B4-BE49-F238E27FC236}">
                          <a16:creationId xmlns:a16="http://schemas.microsoft.com/office/drawing/2014/main" id="{4F044AD1-5669-4B18-89F8-22470F6AF4B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03" name="Group 402">
                      <a:extLst>
                        <a:ext uri="{FF2B5EF4-FFF2-40B4-BE49-F238E27FC236}">
                          <a16:creationId xmlns:a16="http://schemas.microsoft.com/office/drawing/2014/main" id="{BE275BE1-E4AC-45A6-899E-CB8C59C67FDF}"/>
                        </a:ext>
                      </a:extLst>
                    </p:cNvPr>
                    <p:cNvGrpSpPr/>
                    <p:nvPr/>
                  </p:nvGrpSpPr>
                  <p:grpSpPr>
                    <a:xfrm>
                      <a:off x="1627350" y="2071688"/>
                      <a:ext cx="512722" cy="462536"/>
                      <a:chOff x="1302898" y="1640683"/>
                      <a:chExt cx="1201027" cy="1083468"/>
                    </a:xfrm>
                  </p:grpSpPr>
                  <p:sp>
                    <p:nvSpPr>
                      <p:cNvPr id="404" name="Freeform 34">
                        <a:extLst>
                          <a:ext uri="{FF2B5EF4-FFF2-40B4-BE49-F238E27FC236}">
                            <a16:creationId xmlns:a16="http://schemas.microsoft.com/office/drawing/2014/main" id="{A3FD1563-D020-45F3-9FDA-F0E044586DF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05" name="Freeform 37">
                        <a:extLst>
                          <a:ext uri="{FF2B5EF4-FFF2-40B4-BE49-F238E27FC236}">
                            <a16:creationId xmlns:a16="http://schemas.microsoft.com/office/drawing/2014/main" id="{832EFE07-20C5-4099-B331-4AE585B5B85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06" name="Freeform 39">
                        <a:extLst>
                          <a:ext uri="{FF2B5EF4-FFF2-40B4-BE49-F238E27FC236}">
                            <a16:creationId xmlns:a16="http://schemas.microsoft.com/office/drawing/2014/main" id="{D8D40F15-3B22-49F8-844E-5F0DBCE759A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07" name="Freeform 40">
                        <a:extLst>
                          <a:ext uri="{FF2B5EF4-FFF2-40B4-BE49-F238E27FC236}">
                            <a16:creationId xmlns:a16="http://schemas.microsoft.com/office/drawing/2014/main" id="{4AAC9E6F-33A5-497A-B829-32923A6FFA3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08" name="Freeform 5">
                        <a:extLst>
                          <a:ext uri="{FF2B5EF4-FFF2-40B4-BE49-F238E27FC236}">
                            <a16:creationId xmlns:a16="http://schemas.microsoft.com/office/drawing/2014/main" id="{EC8D5815-69D7-47FF-99FB-8ED9217ED88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3" name="Group 202">
                    <a:extLst>
                      <a:ext uri="{FF2B5EF4-FFF2-40B4-BE49-F238E27FC236}">
                        <a16:creationId xmlns:a16="http://schemas.microsoft.com/office/drawing/2014/main" id="{FE4F1D51-0E11-4016-9D6C-70ACBEC19726}"/>
                      </a:ext>
                    </a:extLst>
                  </p:cNvPr>
                  <p:cNvGrpSpPr/>
                  <p:nvPr/>
                </p:nvGrpSpPr>
                <p:grpSpPr>
                  <a:xfrm>
                    <a:off x="9366351" y="3933416"/>
                    <a:ext cx="128016" cy="128016"/>
                    <a:chOff x="6617763" y="1494678"/>
                    <a:chExt cx="188006" cy="188004"/>
                  </a:xfrm>
                </p:grpSpPr>
                <p:sp>
                  <p:nvSpPr>
                    <p:cNvPr id="400" name="Oval 399">
                      <a:extLst>
                        <a:ext uri="{FF2B5EF4-FFF2-40B4-BE49-F238E27FC236}">
                          <a16:creationId xmlns:a16="http://schemas.microsoft.com/office/drawing/2014/main" id="{19212AE7-4448-4AC8-B293-6D9DFCC59E1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01" name="Freeform 10">
                      <a:extLst>
                        <a:ext uri="{FF2B5EF4-FFF2-40B4-BE49-F238E27FC236}">
                          <a16:creationId xmlns:a16="http://schemas.microsoft.com/office/drawing/2014/main" id="{066B4AD5-E385-443D-A68A-893698E653B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43C15A48-E909-4406-BC41-57B9B3D2F578}"/>
                      </a:ext>
                    </a:extLst>
                  </p:cNvPr>
                  <p:cNvGrpSpPr/>
                  <p:nvPr/>
                </p:nvGrpSpPr>
                <p:grpSpPr>
                  <a:xfrm>
                    <a:off x="9594682" y="3694018"/>
                    <a:ext cx="128016" cy="128016"/>
                    <a:chOff x="6617763" y="1494678"/>
                    <a:chExt cx="188006" cy="188004"/>
                  </a:xfrm>
                </p:grpSpPr>
                <p:sp>
                  <p:nvSpPr>
                    <p:cNvPr id="398" name="Oval 397">
                      <a:extLst>
                        <a:ext uri="{FF2B5EF4-FFF2-40B4-BE49-F238E27FC236}">
                          <a16:creationId xmlns:a16="http://schemas.microsoft.com/office/drawing/2014/main" id="{D80F3986-1276-41C2-B4ED-E73AC9312920}"/>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99" name="Freeform 10">
                      <a:extLst>
                        <a:ext uri="{FF2B5EF4-FFF2-40B4-BE49-F238E27FC236}">
                          <a16:creationId xmlns:a16="http://schemas.microsoft.com/office/drawing/2014/main" id="{EB568A6A-2556-4832-8EE8-3498716BF75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5" name="Group 204">
                    <a:extLst>
                      <a:ext uri="{FF2B5EF4-FFF2-40B4-BE49-F238E27FC236}">
                        <a16:creationId xmlns:a16="http://schemas.microsoft.com/office/drawing/2014/main" id="{25945D72-258C-4890-B213-D071DBEB3458}"/>
                      </a:ext>
                    </a:extLst>
                  </p:cNvPr>
                  <p:cNvGrpSpPr/>
                  <p:nvPr/>
                </p:nvGrpSpPr>
                <p:grpSpPr>
                  <a:xfrm>
                    <a:off x="9473147" y="3267533"/>
                    <a:ext cx="128016" cy="128016"/>
                    <a:chOff x="6617763" y="1494678"/>
                    <a:chExt cx="188006" cy="188004"/>
                  </a:xfrm>
                </p:grpSpPr>
                <p:sp>
                  <p:nvSpPr>
                    <p:cNvPr id="396" name="Oval 395">
                      <a:extLst>
                        <a:ext uri="{FF2B5EF4-FFF2-40B4-BE49-F238E27FC236}">
                          <a16:creationId xmlns:a16="http://schemas.microsoft.com/office/drawing/2014/main" id="{A5864746-3F50-450C-82BA-DA1D13A3E17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97" name="Freeform 10">
                      <a:extLst>
                        <a:ext uri="{FF2B5EF4-FFF2-40B4-BE49-F238E27FC236}">
                          <a16:creationId xmlns:a16="http://schemas.microsoft.com/office/drawing/2014/main" id="{5F14FA1D-4CF5-4983-9BD7-C188A9ECD72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6" name="Group 205">
                    <a:extLst>
                      <a:ext uri="{FF2B5EF4-FFF2-40B4-BE49-F238E27FC236}">
                        <a16:creationId xmlns:a16="http://schemas.microsoft.com/office/drawing/2014/main" id="{1B0778B9-F2B7-4603-9481-E33F93FD0B1F}"/>
                      </a:ext>
                    </a:extLst>
                  </p:cNvPr>
                  <p:cNvGrpSpPr/>
                  <p:nvPr/>
                </p:nvGrpSpPr>
                <p:grpSpPr>
                  <a:xfrm>
                    <a:off x="9823352" y="3384507"/>
                    <a:ext cx="128016" cy="128016"/>
                    <a:chOff x="6617763" y="1494678"/>
                    <a:chExt cx="188006" cy="188004"/>
                  </a:xfrm>
                </p:grpSpPr>
                <p:sp>
                  <p:nvSpPr>
                    <p:cNvPr id="394" name="Oval 393">
                      <a:extLst>
                        <a:ext uri="{FF2B5EF4-FFF2-40B4-BE49-F238E27FC236}">
                          <a16:creationId xmlns:a16="http://schemas.microsoft.com/office/drawing/2014/main" id="{2AF41944-BF33-436F-B995-09FBB31BBBC2}"/>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95" name="Freeform 10">
                      <a:extLst>
                        <a:ext uri="{FF2B5EF4-FFF2-40B4-BE49-F238E27FC236}">
                          <a16:creationId xmlns:a16="http://schemas.microsoft.com/office/drawing/2014/main" id="{344B0568-B0AC-4643-9E5C-9CF04A766C6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7" name="Group 206">
                    <a:extLst>
                      <a:ext uri="{FF2B5EF4-FFF2-40B4-BE49-F238E27FC236}">
                        <a16:creationId xmlns:a16="http://schemas.microsoft.com/office/drawing/2014/main" id="{A7DC0C7C-0E9A-4572-9E04-83B8E7B36A18}"/>
                      </a:ext>
                    </a:extLst>
                  </p:cNvPr>
                  <p:cNvGrpSpPr/>
                  <p:nvPr/>
                </p:nvGrpSpPr>
                <p:grpSpPr>
                  <a:xfrm>
                    <a:off x="10265037" y="3334842"/>
                    <a:ext cx="128016" cy="128016"/>
                    <a:chOff x="6617763" y="1494678"/>
                    <a:chExt cx="188006" cy="188004"/>
                  </a:xfrm>
                </p:grpSpPr>
                <p:sp>
                  <p:nvSpPr>
                    <p:cNvPr id="392" name="Oval 391">
                      <a:extLst>
                        <a:ext uri="{FF2B5EF4-FFF2-40B4-BE49-F238E27FC236}">
                          <a16:creationId xmlns:a16="http://schemas.microsoft.com/office/drawing/2014/main" id="{EB1FFA55-3A82-4E86-B93D-F021BCCFC04B}"/>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93" name="Freeform 10">
                      <a:extLst>
                        <a:ext uri="{FF2B5EF4-FFF2-40B4-BE49-F238E27FC236}">
                          <a16:creationId xmlns:a16="http://schemas.microsoft.com/office/drawing/2014/main" id="{79644626-EAC5-4620-9600-317EA37B225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8" name="Group 207">
                    <a:extLst>
                      <a:ext uri="{FF2B5EF4-FFF2-40B4-BE49-F238E27FC236}">
                        <a16:creationId xmlns:a16="http://schemas.microsoft.com/office/drawing/2014/main" id="{669B561A-BC96-4901-A58B-41C5B2732A21}"/>
                      </a:ext>
                    </a:extLst>
                  </p:cNvPr>
                  <p:cNvGrpSpPr/>
                  <p:nvPr/>
                </p:nvGrpSpPr>
                <p:grpSpPr>
                  <a:xfrm>
                    <a:off x="10179598" y="3419645"/>
                    <a:ext cx="128016" cy="128016"/>
                    <a:chOff x="6617763" y="1494678"/>
                    <a:chExt cx="188006" cy="188004"/>
                  </a:xfrm>
                </p:grpSpPr>
                <p:sp>
                  <p:nvSpPr>
                    <p:cNvPr id="390" name="Oval 389">
                      <a:extLst>
                        <a:ext uri="{FF2B5EF4-FFF2-40B4-BE49-F238E27FC236}">
                          <a16:creationId xmlns:a16="http://schemas.microsoft.com/office/drawing/2014/main" id="{2B13F173-5995-48A8-BACC-645A8374BE3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91" name="Freeform 10">
                      <a:extLst>
                        <a:ext uri="{FF2B5EF4-FFF2-40B4-BE49-F238E27FC236}">
                          <a16:creationId xmlns:a16="http://schemas.microsoft.com/office/drawing/2014/main" id="{DF8544E4-F62C-48CB-BF35-5F52D1F7ABA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9" name="Group 208">
                    <a:extLst>
                      <a:ext uri="{FF2B5EF4-FFF2-40B4-BE49-F238E27FC236}">
                        <a16:creationId xmlns:a16="http://schemas.microsoft.com/office/drawing/2014/main" id="{936BA826-9304-421D-8C4E-87829AA29C60}"/>
                      </a:ext>
                    </a:extLst>
                  </p:cNvPr>
                  <p:cNvGrpSpPr/>
                  <p:nvPr/>
                </p:nvGrpSpPr>
                <p:grpSpPr>
                  <a:xfrm>
                    <a:off x="6605123" y="3331723"/>
                    <a:ext cx="128016" cy="128016"/>
                    <a:chOff x="1520304" y="1939550"/>
                    <a:chExt cx="726812" cy="726812"/>
                  </a:xfrm>
                </p:grpSpPr>
                <p:sp>
                  <p:nvSpPr>
                    <p:cNvPr id="383" name="Oval 382">
                      <a:extLst>
                        <a:ext uri="{FF2B5EF4-FFF2-40B4-BE49-F238E27FC236}">
                          <a16:creationId xmlns:a16="http://schemas.microsoft.com/office/drawing/2014/main" id="{A5AC6E03-4ED6-4494-A7FE-5078F9C118A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84" name="Group 383">
                      <a:extLst>
                        <a:ext uri="{FF2B5EF4-FFF2-40B4-BE49-F238E27FC236}">
                          <a16:creationId xmlns:a16="http://schemas.microsoft.com/office/drawing/2014/main" id="{DE26695C-869E-4C69-8715-E5842CB21F8B}"/>
                        </a:ext>
                      </a:extLst>
                    </p:cNvPr>
                    <p:cNvGrpSpPr/>
                    <p:nvPr/>
                  </p:nvGrpSpPr>
                  <p:grpSpPr>
                    <a:xfrm>
                      <a:off x="1627350" y="2071688"/>
                      <a:ext cx="512722" cy="462536"/>
                      <a:chOff x="1302898" y="1640683"/>
                      <a:chExt cx="1201027" cy="1083468"/>
                    </a:xfrm>
                  </p:grpSpPr>
                  <p:sp>
                    <p:nvSpPr>
                      <p:cNvPr id="385" name="Freeform 34">
                        <a:extLst>
                          <a:ext uri="{FF2B5EF4-FFF2-40B4-BE49-F238E27FC236}">
                            <a16:creationId xmlns:a16="http://schemas.microsoft.com/office/drawing/2014/main" id="{BD517A4B-794F-42F3-8C13-6366C80EE44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86" name="Freeform 37">
                        <a:extLst>
                          <a:ext uri="{FF2B5EF4-FFF2-40B4-BE49-F238E27FC236}">
                            <a16:creationId xmlns:a16="http://schemas.microsoft.com/office/drawing/2014/main" id="{21ACEDBB-A2D7-405B-9C8D-F56DCEA074D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87" name="Freeform 39">
                        <a:extLst>
                          <a:ext uri="{FF2B5EF4-FFF2-40B4-BE49-F238E27FC236}">
                            <a16:creationId xmlns:a16="http://schemas.microsoft.com/office/drawing/2014/main" id="{680778D9-06F2-4D3D-AC7E-28CDC723AB0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88" name="Freeform 40">
                        <a:extLst>
                          <a:ext uri="{FF2B5EF4-FFF2-40B4-BE49-F238E27FC236}">
                            <a16:creationId xmlns:a16="http://schemas.microsoft.com/office/drawing/2014/main" id="{A130A76D-2939-449A-8FB1-2C44AF915D6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89" name="Freeform 5">
                        <a:extLst>
                          <a:ext uri="{FF2B5EF4-FFF2-40B4-BE49-F238E27FC236}">
                            <a16:creationId xmlns:a16="http://schemas.microsoft.com/office/drawing/2014/main" id="{F447E182-E922-42FD-A088-CBC376C38D4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0" name="Group 209">
                    <a:extLst>
                      <a:ext uri="{FF2B5EF4-FFF2-40B4-BE49-F238E27FC236}">
                        <a16:creationId xmlns:a16="http://schemas.microsoft.com/office/drawing/2014/main" id="{A299B49D-7CBF-4858-A1DD-A98DF217ED9C}"/>
                      </a:ext>
                    </a:extLst>
                  </p:cNvPr>
                  <p:cNvGrpSpPr/>
                  <p:nvPr/>
                </p:nvGrpSpPr>
                <p:grpSpPr>
                  <a:xfrm>
                    <a:off x="5564444" y="3318946"/>
                    <a:ext cx="128016" cy="128016"/>
                    <a:chOff x="1520304" y="1939550"/>
                    <a:chExt cx="726812" cy="726812"/>
                  </a:xfrm>
                </p:grpSpPr>
                <p:sp>
                  <p:nvSpPr>
                    <p:cNvPr id="376" name="Oval 375">
                      <a:extLst>
                        <a:ext uri="{FF2B5EF4-FFF2-40B4-BE49-F238E27FC236}">
                          <a16:creationId xmlns:a16="http://schemas.microsoft.com/office/drawing/2014/main" id="{E4DB0E07-0EF9-4481-8F23-80A0D74D22E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77" name="Group 376">
                      <a:extLst>
                        <a:ext uri="{FF2B5EF4-FFF2-40B4-BE49-F238E27FC236}">
                          <a16:creationId xmlns:a16="http://schemas.microsoft.com/office/drawing/2014/main" id="{F4A76F09-114A-4335-A8D8-DD061334E21D}"/>
                        </a:ext>
                      </a:extLst>
                    </p:cNvPr>
                    <p:cNvGrpSpPr/>
                    <p:nvPr/>
                  </p:nvGrpSpPr>
                  <p:grpSpPr>
                    <a:xfrm>
                      <a:off x="1627350" y="2071688"/>
                      <a:ext cx="512722" cy="462536"/>
                      <a:chOff x="1302898" y="1640683"/>
                      <a:chExt cx="1201027" cy="1083468"/>
                    </a:xfrm>
                  </p:grpSpPr>
                  <p:sp>
                    <p:nvSpPr>
                      <p:cNvPr id="378" name="Freeform 34">
                        <a:extLst>
                          <a:ext uri="{FF2B5EF4-FFF2-40B4-BE49-F238E27FC236}">
                            <a16:creationId xmlns:a16="http://schemas.microsoft.com/office/drawing/2014/main" id="{1E6EC908-3E9A-47A2-88B0-51421473D2F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79" name="Freeform 37">
                        <a:extLst>
                          <a:ext uri="{FF2B5EF4-FFF2-40B4-BE49-F238E27FC236}">
                            <a16:creationId xmlns:a16="http://schemas.microsoft.com/office/drawing/2014/main" id="{A37E0680-4DD4-46E9-AB77-B07857DE1D8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80" name="Freeform 39">
                        <a:extLst>
                          <a:ext uri="{FF2B5EF4-FFF2-40B4-BE49-F238E27FC236}">
                            <a16:creationId xmlns:a16="http://schemas.microsoft.com/office/drawing/2014/main" id="{CB9D2FB9-E729-4F29-96A5-D8DD8FDBCBE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81" name="Freeform 40">
                        <a:extLst>
                          <a:ext uri="{FF2B5EF4-FFF2-40B4-BE49-F238E27FC236}">
                            <a16:creationId xmlns:a16="http://schemas.microsoft.com/office/drawing/2014/main" id="{D73E2CDE-88F8-4A59-A540-8D783B876DB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82" name="Freeform 5">
                        <a:extLst>
                          <a:ext uri="{FF2B5EF4-FFF2-40B4-BE49-F238E27FC236}">
                            <a16:creationId xmlns:a16="http://schemas.microsoft.com/office/drawing/2014/main" id="{09C92C8B-7F6C-4DFE-AA99-27DDCDCA3E7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1" name="Group 210">
                    <a:extLst>
                      <a:ext uri="{FF2B5EF4-FFF2-40B4-BE49-F238E27FC236}">
                        <a16:creationId xmlns:a16="http://schemas.microsoft.com/office/drawing/2014/main" id="{060E4832-D670-4C4A-A836-0699843A7AAA}"/>
                      </a:ext>
                    </a:extLst>
                  </p:cNvPr>
                  <p:cNvGrpSpPr/>
                  <p:nvPr/>
                </p:nvGrpSpPr>
                <p:grpSpPr>
                  <a:xfrm>
                    <a:off x="5904090" y="3130082"/>
                    <a:ext cx="128016" cy="128016"/>
                    <a:chOff x="1520304" y="1939550"/>
                    <a:chExt cx="726812" cy="726812"/>
                  </a:xfrm>
                </p:grpSpPr>
                <p:sp>
                  <p:nvSpPr>
                    <p:cNvPr id="369" name="Oval 368">
                      <a:extLst>
                        <a:ext uri="{FF2B5EF4-FFF2-40B4-BE49-F238E27FC236}">
                          <a16:creationId xmlns:a16="http://schemas.microsoft.com/office/drawing/2014/main" id="{067EA785-C984-4599-A17F-1495AB72F6C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70" name="Group 369">
                      <a:extLst>
                        <a:ext uri="{FF2B5EF4-FFF2-40B4-BE49-F238E27FC236}">
                          <a16:creationId xmlns:a16="http://schemas.microsoft.com/office/drawing/2014/main" id="{EE000B40-975A-4FD6-8FE3-F4A7304A9D37}"/>
                        </a:ext>
                      </a:extLst>
                    </p:cNvPr>
                    <p:cNvGrpSpPr/>
                    <p:nvPr/>
                  </p:nvGrpSpPr>
                  <p:grpSpPr>
                    <a:xfrm>
                      <a:off x="1627350" y="2071688"/>
                      <a:ext cx="512722" cy="462536"/>
                      <a:chOff x="1302898" y="1640683"/>
                      <a:chExt cx="1201027" cy="1083468"/>
                    </a:xfrm>
                  </p:grpSpPr>
                  <p:sp>
                    <p:nvSpPr>
                      <p:cNvPr id="371" name="Freeform 34">
                        <a:extLst>
                          <a:ext uri="{FF2B5EF4-FFF2-40B4-BE49-F238E27FC236}">
                            <a16:creationId xmlns:a16="http://schemas.microsoft.com/office/drawing/2014/main" id="{54DF67F4-4CF6-40FA-AD92-3913D2B55AE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72" name="Freeform 37">
                        <a:extLst>
                          <a:ext uri="{FF2B5EF4-FFF2-40B4-BE49-F238E27FC236}">
                            <a16:creationId xmlns:a16="http://schemas.microsoft.com/office/drawing/2014/main" id="{079136D9-C681-45FC-AB9A-F2FB15B56AC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73" name="Freeform 39">
                        <a:extLst>
                          <a:ext uri="{FF2B5EF4-FFF2-40B4-BE49-F238E27FC236}">
                            <a16:creationId xmlns:a16="http://schemas.microsoft.com/office/drawing/2014/main" id="{35F226F0-3283-4DF1-B167-335351356E7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74" name="Freeform 40">
                        <a:extLst>
                          <a:ext uri="{FF2B5EF4-FFF2-40B4-BE49-F238E27FC236}">
                            <a16:creationId xmlns:a16="http://schemas.microsoft.com/office/drawing/2014/main" id="{4DBDFB46-6544-4F30-805A-00331B5E1E8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75" name="Freeform 5">
                        <a:extLst>
                          <a:ext uri="{FF2B5EF4-FFF2-40B4-BE49-F238E27FC236}">
                            <a16:creationId xmlns:a16="http://schemas.microsoft.com/office/drawing/2014/main" id="{018CBA9A-91D6-4400-A2A9-04D75AC3670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2" name="Group 211">
                    <a:extLst>
                      <a:ext uri="{FF2B5EF4-FFF2-40B4-BE49-F238E27FC236}">
                        <a16:creationId xmlns:a16="http://schemas.microsoft.com/office/drawing/2014/main" id="{901D52A4-FEED-433F-B3BC-6A29626F588F}"/>
                      </a:ext>
                    </a:extLst>
                  </p:cNvPr>
                  <p:cNvGrpSpPr/>
                  <p:nvPr/>
                </p:nvGrpSpPr>
                <p:grpSpPr>
                  <a:xfrm>
                    <a:off x="5618633" y="2661182"/>
                    <a:ext cx="128016" cy="128016"/>
                    <a:chOff x="6617763" y="1494678"/>
                    <a:chExt cx="188006" cy="188004"/>
                  </a:xfrm>
                </p:grpSpPr>
                <p:sp>
                  <p:nvSpPr>
                    <p:cNvPr id="367" name="Oval 366">
                      <a:extLst>
                        <a:ext uri="{FF2B5EF4-FFF2-40B4-BE49-F238E27FC236}">
                          <a16:creationId xmlns:a16="http://schemas.microsoft.com/office/drawing/2014/main" id="{7C8A2BE5-874D-453D-9B14-4DF5D55CFA9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68" name="Freeform 10">
                      <a:extLst>
                        <a:ext uri="{FF2B5EF4-FFF2-40B4-BE49-F238E27FC236}">
                          <a16:creationId xmlns:a16="http://schemas.microsoft.com/office/drawing/2014/main" id="{0A0C56EC-D196-423D-AC84-66BD1C80DB8E}"/>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3" name="Group 212">
                    <a:extLst>
                      <a:ext uri="{FF2B5EF4-FFF2-40B4-BE49-F238E27FC236}">
                        <a16:creationId xmlns:a16="http://schemas.microsoft.com/office/drawing/2014/main" id="{8010BCB5-8FE8-49AB-B488-36946D835944}"/>
                      </a:ext>
                    </a:extLst>
                  </p:cNvPr>
                  <p:cNvGrpSpPr/>
                  <p:nvPr/>
                </p:nvGrpSpPr>
                <p:grpSpPr>
                  <a:xfrm>
                    <a:off x="5778040" y="2766578"/>
                    <a:ext cx="128016" cy="128016"/>
                    <a:chOff x="1520304" y="1939550"/>
                    <a:chExt cx="726812" cy="726812"/>
                  </a:xfrm>
                </p:grpSpPr>
                <p:sp>
                  <p:nvSpPr>
                    <p:cNvPr id="360" name="Oval 359">
                      <a:extLst>
                        <a:ext uri="{FF2B5EF4-FFF2-40B4-BE49-F238E27FC236}">
                          <a16:creationId xmlns:a16="http://schemas.microsoft.com/office/drawing/2014/main" id="{3FF1D23C-6524-4B8A-B0D6-5426291F156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61" name="Group 360">
                      <a:extLst>
                        <a:ext uri="{FF2B5EF4-FFF2-40B4-BE49-F238E27FC236}">
                          <a16:creationId xmlns:a16="http://schemas.microsoft.com/office/drawing/2014/main" id="{1317D0E9-E873-4DC0-9D68-53E11E8C3617}"/>
                        </a:ext>
                      </a:extLst>
                    </p:cNvPr>
                    <p:cNvGrpSpPr/>
                    <p:nvPr/>
                  </p:nvGrpSpPr>
                  <p:grpSpPr>
                    <a:xfrm>
                      <a:off x="1627350" y="2071688"/>
                      <a:ext cx="512722" cy="462536"/>
                      <a:chOff x="1302898" y="1640683"/>
                      <a:chExt cx="1201027" cy="1083468"/>
                    </a:xfrm>
                  </p:grpSpPr>
                  <p:sp>
                    <p:nvSpPr>
                      <p:cNvPr id="362" name="Freeform 34">
                        <a:extLst>
                          <a:ext uri="{FF2B5EF4-FFF2-40B4-BE49-F238E27FC236}">
                            <a16:creationId xmlns:a16="http://schemas.microsoft.com/office/drawing/2014/main" id="{415B1F0F-0FF4-45BE-A7FF-9599976B195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63" name="Freeform 37">
                        <a:extLst>
                          <a:ext uri="{FF2B5EF4-FFF2-40B4-BE49-F238E27FC236}">
                            <a16:creationId xmlns:a16="http://schemas.microsoft.com/office/drawing/2014/main" id="{59691862-B076-4C73-816C-6C4238EE373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64" name="Freeform 39">
                        <a:extLst>
                          <a:ext uri="{FF2B5EF4-FFF2-40B4-BE49-F238E27FC236}">
                            <a16:creationId xmlns:a16="http://schemas.microsoft.com/office/drawing/2014/main" id="{91A54B83-1F49-418E-930E-23EB4B07655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65" name="Freeform 40">
                        <a:extLst>
                          <a:ext uri="{FF2B5EF4-FFF2-40B4-BE49-F238E27FC236}">
                            <a16:creationId xmlns:a16="http://schemas.microsoft.com/office/drawing/2014/main" id="{BCE93B5A-DE27-4B4B-9BD5-30F32A8FFD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66" name="Freeform 5">
                        <a:extLst>
                          <a:ext uri="{FF2B5EF4-FFF2-40B4-BE49-F238E27FC236}">
                            <a16:creationId xmlns:a16="http://schemas.microsoft.com/office/drawing/2014/main" id="{570DFCDF-A140-4F11-B211-A610154BA14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4" name="Group 213">
                    <a:extLst>
                      <a:ext uri="{FF2B5EF4-FFF2-40B4-BE49-F238E27FC236}">
                        <a16:creationId xmlns:a16="http://schemas.microsoft.com/office/drawing/2014/main" id="{B20FAF65-1B9F-4BC0-809B-65FC69CD89BE}"/>
                      </a:ext>
                    </a:extLst>
                  </p:cNvPr>
                  <p:cNvGrpSpPr/>
                  <p:nvPr/>
                </p:nvGrpSpPr>
                <p:grpSpPr>
                  <a:xfrm>
                    <a:off x="5842655" y="2841888"/>
                    <a:ext cx="128016" cy="128016"/>
                    <a:chOff x="1520304" y="1939550"/>
                    <a:chExt cx="726812" cy="726812"/>
                  </a:xfrm>
                </p:grpSpPr>
                <p:sp>
                  <p:nvSpPr>
                    <p:cNvPr id="353" name="Oval 352">
                      <a:extLst>
                        <a:ext uri="{FF2B5EF4-FFF2-40B4-BE49-F238E27FC236}">
                          <a16:creationId xmlns:a16="http://schemas.microsoft.com/office/drawing/2014/main" id="{9D0E17D9-EA7D-4653-AA00-088CFA4A195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54" name="Group 353">
                      <a:extLst>
                        <a:ext uri="{FF2B5EF4-FFF2-40B4-BE49-F238E27FC236}">
                          <a16:creationId xmlns:a16="http://schemas.microsoft.com/office/drawing/2014/main" id="{1059DE7B-AF21-4A50-8587-9B0972D5873F}"/>
                        </a:ext>
                      </a:extLst>
                    </p:cNvPr>
                    <p:cNvGrpSpPr/>
                    <p:nvPr/>
                  </p:nvGrpSpPr>
                  <p:grpSpPr>
                    <a:xfrm>
                      <a:off x="1627350" y="2071688"/>
                      <a:ext cx="512722" cy="462536"/>
                      <a:chOff x="1302898" y="1640683"/>
                      <a:chExt cx="1201027" cy="1083468"/>
                    </a:xfrm>
                  </p:grpSpPr>
                  <p:sp>
                    <p:nvSpPr>
                      <p:cNvPr id="355" name="Freeform 34">
                        <a:extLst>
                          <a:ext uri="{FF2B5EF4-FFF2-40B4-BE49-F238E27FC236}">
                            <a16:creationId xmlns:a16="http://schemas.microsoft.com/office/drawing/2014/main" id="{007ACCE9-ABF1-4BD8-A8EA-FE0AD068091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56" name="Freeform 37">
                        <a:extLst>
                          <a:ext uri="{FF2B5EF4-FFF2-40B4-BE49-F238E27FC236}">
                            <a16:creationId xmlns:a16="http://schemas.microsoft.com/office/drawing/2014/main" id="{03B99AC4-7E96-4C57-9F01-7F57E4605A1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57" name="Freeform 39">
                        <a:extLst>
                          <a:ext uri="{FF2B5EF4-FFF2-40B4-BE49-F238E27FC236}">
                            <a16:creationId xmlns:a16="http://schemas.microsoft.com/office/drawing/2014/main" id="{38558ACF-2411-40B6-8072-CC19125FAA31}"/>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58" name="Freeform 40">
                        <a:extLst>
                          <a:ext uri="{FF2B5EF4-FFF2-40B4-BE49-F238E27FC236}">
                            <a16:creationId xmlns:a16="http://schemas.microsoft.com/office/drawing/2014/main" id="{F37E8678-57E7-4D8A-8F0E-DF33FDD675E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59" name="Freeform 5">
                        <a:extLst>
                          <a:ext uri="{FF2B5EF4-FFF2-40B4-BE49-F238E27FC236}">
                            <a16:creationId xmlns:a16="http://schemas.microsoft.com/office/drawing/2014/main" id="{C4739893-FB52-4834-866B-BDDE646D9AC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5" name="Group 214">
                    <a:extLst>
                      <a:ext uri="{FF2B5EF4-FFF2-40B4-BE49-F238E27FC236}">
                        <a16:creationId xmlns:a16="http://schemas.microsoft.com/office/drawing/2014/main" id="{18ED622D-2442-4EB1-9BB3-E1D41E1CFD85}"/>
                      </a:ext>
                    </a:extLst>
                  </p:cNvPr>
                  <p:cNvGrpSpPr/>
                  <p:nvPr/>
                </p:nvGrpSpPr>
                <p:grpSpPr>
                  <a:xfrm>
                    <a:off x="6226513" y="2936918"/>
                    <a:ext cx="128016" cy="128016"/>
                    <a:chOff x="1520304" y="1939550"/>
                    <a:chExt cx="726812" cy="726812"/>
                  </a:xfrm>
                </p:grpSpPr>
                <p:sp>
                  <p:nvSpPr>
                    <p:cNvPr id="346" name="Oval 345">
                      <a:extLst>
                        <a:ext uri="{FF2B5EF4-FFF2-40B4-BE49-F238E27FC236}">
                          <a16:creationId xmlns:a16="http://schemas.microsoft.com/office/drawing/2014/main" id="{92953C00-4AA7-4B38-9C4A-CA0AD13C3C3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47" name="Group 346">
                      <a:extLst>
                        <a:ext uri="{FF2B5EF4-FFF2-40B4-BE49-F238E27FC236}">
                          <a16:creationId xmlns:a16="http://schemas.microsoft.com/office/drawing/2014/main" id="{CAF43BFD-FC42-46A6-A588-79A1BF3E0CC0}"/>
                        </a:ext>
                      </a:extLst>
                    </p:cNvPr>
                    <p:cNvGrpSpPr/>
                    <p:nvPr/>
                  </p:nvGrpSpPr>
                  <p:grpSpPr>
                    <a:xfrm>
                      <a:off x="1627350" y="2071688"/>
                      <a:ext cx="512722" cy="462536"/>
                      <a:chOff x="1302898" y="1640683"/>
                      <a:chExt cx="1201027" cy="1083468"/>
                    </a:xfrm>
                  </p:grpSpPr>
                  <p:sp>
                    <p:nvSpPr>
                      <p:cNvPr id="348" name="Freeform 34">
                        <a:extLst>
                          <a:ext uri="{FF2B5EF4-FFF2-40B4-BE49-F238E27FC236}">
                            <a16:creationId xmlns:a16="http://schemas.microsoft.com/office/drawing/2014/main" id="{D6217C5F-F4D7-425E-B71E-407DA525E88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49" name="Freeform 37">
                        <a:extLst>
                          <a:ext uri="{FF2B5EF4-FFF2-40B4-BE49-F238E27FC236}">
                            <a16:creationId xmlns:a16="http://schemas.microsoft.com/office/drawing/2014/main" id="{8A95CFD4-4CC3-4DDB-B6C3-0A1D06D28F0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50" name="Freeform 39">
                        <a:extLst>
                          <a:ext uri="{FF2B5EF4-FFF2-40B4-BE49-F238E27FC236}">
                            <a16:creationId xmlns:a16="http://schemas.microsoft.com/office/drawing/2014/main" id="{70E4A87A-B469-4F4D-9A78-2350847CA7A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51" name="Freeform 40">
                        <a:extLst>
                          <a:ext uri="{FF2B5EF4-FFF2-40B4-BE49-F238E27FC236}">
                            <a16:creationId xmlns:a16="http://schemas.microsoft.com/office/drawing/2014/main" id="{1A17C0FA-297E-45E2-8B9D-2DC6A6BC81D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52" name="Freeform 5">
                        <a:extLst>
                          <a:ext uri="{FF2B5EF4-FFF2-40B4-BE49-F238E27FC236}">
                            <a16:creationId xmlns:a16="http://schemas.microsoft.com/office/drawing/2014/main" id="{9645C202-7EDF-4D13-829E-D32AAF87881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6" name="Group 215">
                    <a:extLst>
                      <a:ext uri="{FF2B5EF4-FFF2-40B4-BE49-F238E27FC236}">
                        <a16:creationId xmlns:a16="http://schemas.microsoft.com/office/drawing/2014/main" id="{FD969AF4-DDF0-477B-A2F2-6256EFF2A5BF}"/>
                      </a:ext>
                    </a:extLst>
                  </p:cNvPr>
                  <p:cNvGrpSpPr/>
                  <p:nvPr/>
                </p:nvGrpSpPr>
                <p:grpSpPr>
                  <a:xfrm>
                    <a:off x="6551924" y="3147819"/>
                    <a:ext cx="128016" cy="128016"/>
                    <a:chOff x="1520304" y="1939550"/>
                    <a:chExt cx="726812" cy="726812"/>
                  </a:xfrm>
                </p:grpSpPr>
                <p:sp>
                  <p:nvSpPr>
                    <p:cNvPr id="339" name="Oval 338">
                      <a:extLst>
                        <a:ext uri="{FF2B5EF4-FFF2-40B4-BE49-F238E27FC236}">
                          <a16:creationId xmlns:a16="http://schemas.microsoft.com/office/drawing/2014/main" id="{9B680D0B-7FC0-4595-B0E4-FDFE66DE357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40" name="Group 339">
                      <a:extLst>
                        <a:ext uri="{FF2B5EF4-FFF2-40B4-BE49-F238E27FC236}">
                          <a16:creationId xmlns:a16="http://schemas.microsoft.com/office/drawing/2014/main" id="{B9AC57E1-1964-4EFD-95CE-D58F6CBD68C5}"/>
                        </a:ext>
                      </a:extLst>
                    </p:cNvPr>
                    <p:cNvGrpSpPr/>
                    <p:nvPr/>
                  </p:nvGrpSpPr>
                  <p:grpSpPr>
                    <a:xfrm>
                      <a:off x="1627350" y="2071688"/>
                      <a:ext cx="512722" cy="462536"/>
                      <a:chOff x="1302898" y="1640683"/>
                      <a:chExt cx="1201027" cy="1083468"/>
                    </a:xfrm>
                  </p:grpSpPr>
                  <p:sp>
                    <p:nvSpPr>
                      <p:cNvPr id="341" name="Freeform 34">
                        <a:extLst>
                          <a:ext uri="{FF2B5EF4-FFF2-40B4-BE49-F238E27FC236}">
                            <a16:creationId xmlns:a16="http://schemas.microsoft.com/office/drawing/2014/main" id="{66FA249E-83C4-4C9D-98BF-385012F61C7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42" name="Freeform 37">
                        <a:extLst>
                          <a:ext uri="{FF2B5EF4-FFF2-40B4-BE49-F238E27FC236}">
                            <a16:creationId xmlns:a16="http://schemas.microsoft.com/office/drawing/2014/main" id="{D0F36A1D-E4C5-45A2-999E-374CC433010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43" name="Freeform 39">
                        <a:extLst>
                          <a:ext uri="{FF2B5EF4-FFF2-40B4-BE49-F238E27FC236}">
                            <a16:creationId xmlns:a16="http://schemas.microsoft.com/office/drawing/2014/main" id="{C6137B82-A0DD-460C-A386-25796270CC4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44" name="Freeform 40">
                        <a:extLst>
                          <a:ext uri="{FF2B5EF4-FFF2-40B4-BE49-F238E27FC236}">
                            <a16:creationId xmlns:a16="http://schemas.microsoft.com/office/drawing/2014/main" id="{7796107A-8A02-4F5C-B99B-0A3121E187B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45" name="Freeform 5">
                        <a:extLst>
                          <a:ext uri="{FF2B5EF4-FFF2-40B4-BE49-F238E27FC236}">
                            <a16:creationId xmlns:a16="http://schemas.microsoft.com/office/drawing/2014/main" id="{0D034C8E-4F0F-429E-9268-19DDDA15A83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7" name="Group 216">
                    <a:extLst>
                      <a:ext uri="{FF2B5EF4-FFF2-40B4-BE49-F238E27FC236}">
                        <a16:creationId xmlns:a16="http://schemas.microsoft.com/office/drawing/2014/main" id="{0B8BF873-0E91-4675-A281-96695D28905A}"/>
                      </a:ext>
                    </a:extLst>
                  </p:cNvPr>
                  <p:cNvGrpSpPr/>
                  <p:nvPr/>
                </p:nvGrpSpPr>
                <p:grpSpPr>
                  <a:xfrm>
                    <a:off x="6673148" y="3103788"/>
                    <a:ext cx="128016" cy="128016"/>
                    <a:chOff x="1520304" y="1939550"/>
                    <a:chExt cx="726812" cy="726812"/>
                  </a:xfrm>
                </p:grpSpPr>
                <p:sp>
                  <p:nvSpPr>
                    <p:cNvPr id="332" name="Oval 331">
                      <a:extLst>
                        <a:ext uri="{FF2B5EF4-FFF2-40B4-BE49-F238E27FC236}">
                          <a16:creationId xmlns:a16="http://schemas.microsoft.com/office/drawing/2014/main" id="{08340484-466B-406F-99BA-C45D7FE1FDD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33" name="Group 332">
                      <a:extLst>
                        <a:ext uri="{FF2B5EF4-FFF2-40B4-BE49-F238E27FC236}">
                          <a16:creationId xmlns:a16="http://schemas.microsoft.com/office/drawing/2014/main" id="{FD941143-4681-4A45-A8CD-660F530464B2}"/>
                        </a:ext>
                      </a:extLst>
                    </p:cNvPr>
                    <p:cNvGrpSpPr/>
                    <p:nvPr/>
                  </p:nvGrpSpPr>
                  <p:grpSpPr>
                    <a:xfrm>
                      <a:off x="1627350" y="2071688"/>
                      <a:ext cx="512722" cy="462536"/>
                      <a:chOff x="1302898" y="1640683"/>
                      <a:chExt cx="1201027" cy="1083468"/>
                    </a:xfrm>
                  </p:grpSpPr>
                  <p:sp>
                    <p:nvSpPr>
                      <p:cNvPr id="334" name="Freeform 34">
                        <a:extLst>
                          <a:ext uri="{FF2B5EF4-FFF2-40B4-BE49-F238E27FC236}">
                            <a16:creationId xmlns:a16="http://schemas.microsoft.com/office/drawing/2014/main" id="{740EF571-CA69-4675-92A7-043642F02B9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35" name="Freeform 37">
                        <a:extLst>
                          <a:ext uri="{FF2B5EF4-FFF2-40B4-BE49-F238E27FC236}">
                            <a16:creationId xmlns:a16="http://schemas.microsoft.com/office/drawing/2014/main" id="{2EEB1808-5C39-4059-8FD9-CFF49931921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36" name="Freeform 39">
                        <a:extLst>
                          <a:ext uri="{FF2B5EF4-FFF2-40B4-BE49-F238E27FC236}">
                            <a16:creationId xmlns:a16="http://schemas.microsoft.com/office/drawing/2014/main" id="{0C94FF30-F464-491A-B635-44F7E13B245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37" name="Freeform 40">
                        <a:extLst>
                          <a:ext uri="{FF2B5EF4-FFF2-40B4-BE49-F238E27FC236}">
                            <a16:creationId xmlns:a16="http://schemas.microsoft.com/office/drawing/2014/main" id="{D00F750E-03DE-48C2-A85D-3B78F588278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38" name="Freeform 5">
                        <a:extLst>
                          <a:ext uri="{FF2B5EF4-FFF2-40B4-BE49-F238E27FC236}">
                            <a16:creationId xmlns:a16="http://schemas.microsoft.com/office/drawing/2014/main" id="{869B093D-E195-47B8-960E-7E94A33FAC1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8" name="Group 217">
                    <a:extLst>
                      <a:ext uri="{FF2B5EF4-FFF2-40B4-BE49-F238E27FC236}">
                        <a16:creationId xmlns:a16="http://schemas.microsoft.com/office/drawing/2014/main" id="{E3271C7D-9926-4ABB-B87A-4C22D891B331}"/>
                      </a:ext>
                    </a:extLst>
                  </p:cNvPr>
                  <p:cNvGrpSpPr/>
                  <p:nvPr/>
                </p:nvGrpSpPr>
                <p:grpSpPr>
                  <a:xfrm>
                    <a:off x="6367725" y="3032663"/>
                    <a:ext cx="128016" cy="128016"/>
                    <a:chOff x="1520304" y="1939550"/>
                    <a:chExt cx="726812" cy="726812"/>
                  </a:xfrm>
                </p:grpSpPr>
                <p:sp>
                  <p:nvSpPr>
                    <p:cNvPr id="325" name="Oval 324">
                      <a:extLst>
                        <a:ext uri="{FF2B5EF4-FFF2-40B4-BE49-F238E27FC236}">
                          <a16:creationId xmlns:a16="http://schemas.microsoft.com/office/drawing/2014/main" id="{F6DBC05B-3F07-4AF9-B27E-62001147725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26" name="Group 325">
                      <a:extLst>
                        <a:ext uri="{FF2B5EF4-FFF2-40B4-BE49-F238E27FC236}">
                          <a16:creationId xmlns:a16="http://schemas.microsoft.com/office/drawing/2014/main" id="{27BADDC0-A42D-4844-AFE7-A99F837FAD3A}"/>
                        </a:ext>
                      </a:extLst>
                    </p:cNvPr>
                    <p:cNvGrpSpPr/>
                    <p:nvPr/>
                  </p:nvGrpSpPr>
                  <p:grpSpPr>
                    <a:xfrm>
                      <a:off x="1627350" y="2071688"/>
                      <a:ext cx="512722" cy="462536"/>
                      <a:chOff x="1302898" y="1640683"/>
                      <a:chExt cx="1201027" cy="1083468"/>
                    </a:xfrm>
                  </p:grpSpPr>
                  <p:sp>
                    <p:nvSpPr>
                      <p:cNvPr id="327" name="Freeform 34">
                        <a:extLst>
                          <a:ext uri="{FF2B5EF4-FFF2-40B4-BE49-F238E27FC236}">
                            <a16:creationId xmlns:a16="http://schemas.microsoft.com/office/drawing/2014/main" id="{030588F1-88BD-46E4-A184-7B85723A05E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28" name="Freeform 37">
                        <a:extLst>
                          <a:ext uri="{FF2B5EF4-FFF2-40B4-BE49-F238E27FC236}">
                            <a16:creationId xmlns:a16="http://schemas.microsoft.com/office/drawing/2014/main" id="{683162D4-3FE6-4173-804B-AB0C948075E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29" name="Freeform 39">
                        <a:extLst>
                          <a:ext uri="{FF2B5EF4-FFF2-40B4-BE49-F238E27FC236}">
                            <a16:creationId xmlns:a16="http://schemas.microsoft.com/office/drawing/2014/main" id="{BB9FEE04-124C-4F00-885E-5E25909CD00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30" name="Freeform 40">
                        <a:extLst>
                          <a:ext uri="{FF2B5EF4-FFF2-40B4-BE49-F238E27FC236}">
                            <a16:creationId xmlns:a16="http://schemas.microsoft.com/office/drawing/2014/main" id="{D04129DF-EBDE-497E-A57E-5D1B246F9D1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31" name="Freeform 5">
                        <a:extLst>
                          <a:ext uri="{FF2B5EF4-FFF2-40B4-BE49-F238E27FC236}">
                            <a16:creationId xmlns:a16="http://schemas.microsoft.com/office/drawing/2014/main" id="{6FC25B74-CF29-40AE-99B0-430EFA8BCFD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9" name="Group 218">
                    <a:extLst>
                      <a:ext uri="{FF2B5EF4-FFF2-40B4-BE49-F238E27FC236}">
                        <a16:creationId xmlns:a16="http://schemas.microsoft.com/office/drawing/2014/main" id="{7E1649B5-CDFC-4087-AB36-A24C5CF2DC85}"/>
                      </a:ext>
                    </a:extLst>
                  </p:cNvPr>
                  <p:cNvGrpSpPr/>
                  <p:nvPr/>
                </p:nvGrpSpPr>
                <p:grpSpPr>
                  <a:xfrm>
                    <a:off x="6292639" y="3028402"/>
                    <a:ext cx="128016" cy="128016"/>
                    <a:chOff x="6617763" y="1494678"/>
                    <a:chExt cx="188006" cy="188004"/>
                  </a:xfrm>
                </p:grpSpPr>
                <p:sp>
                  <p:nvSpPr>
                    <p:cNvPr id="323" name="Oval 322">
                      <a:extLst>
                        <a:ext uri="{FF2B5EF4-FFF2-40B4-BE49-F238E27FC236}">
                          <a16:creationId xmlns:a16="http://schemas.microsoft.com/office/drawing/2014/main" id="{EC5A9886-E5EA-4F98-8C74-06392DB7C11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24" name="Freeform 10">
                      <a:extLst>
                        <a:ext uri="{FF2B5EF4-FFF2-40B4-BE49-F238E27FC236}">
                          <a16:creationId xmlns:a16="http://schemas.microsoft.com/office/drawing/2014/main" id="{BBE35E9A-44B6-406D-8A81-F4833A5DCCF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20" name="Group 219">
                    <a:extLst>
                      <a:ext uri="{FF2B5EF4-FFF2-40B4-BE49-F238E27FC236}">
                        <a16:creationId xmlns:a16="http://schemas.microsoft.com/office/drawing/2014/main" id="{99EC19B6-910F-4B7E-B808-B47DF83A825F}"/>
                      </a:ext>
                    </a:extLst>
                  </p:cNvPr>
                  <p:cNvGrpSpPr/>
                  <p:nvPr/>
                </p:nvGrpSpPr>
                <p:grpSpPr>
                  <a:xfrm>
                    <a:off x="6010181" y="2870135"/>
                    <a:ext cx="128016" cy="128016"/>
                    <a:chOff x="6617763" y="1494678"/>
                    <a:chExt cx="188006" cy="188004"/>
                  </a:xfrm>
                </p:grpSpPr>
                <p:sp>
                  <p:nvSpPr>
                    <p:cNvPr id="321" name="Oval 320">
                      <a:extLst>
                        <a:ext uri="{FF2B5EF4-FFF2-40B4-BE49-F238E27FC236}">
                          <a16:creationId xmlns:a16="http://schemas.microsoft.com/office/drawing/2014/main" id="{04C9DD07-3374-4322-9645-61D2476DAAB6}"/>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22" name="Freeform 10">
                      <a:extLst>
                        <a:ext uri="{FF2B5EF4-FFF2-40B4-BE49-F238E27FC236}">
                          <a16:creationId xmlns:a16="http://schemas.microsoft.com/office/drawing/2014/main" id="{5F660918-9D26-438A-8872-B3DD2B8259B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21" name="Group 220">
                    <a:extLst>
                      <a:ext uri="{FF2B5EF4-FFF2-40B4-BE49-F238E27FC236}">
                        <a16:creationId xmlns:a16="http://schemas.microsoft.com/office/drawing/2014/main" id="{036B6C9A-55C7-4576-868E-206D9EEE6D2D}"/>
                      </a:ext>
                    </a:extLst>
                  </p:cNvPr>
                  <p:cNvGrpSpPr/>
                  <p:nvPr/>
                </p:nvGrpSpPr>
                <p:grpSpPr>
                  <a:xfrm>
                    <a:off x="6091578" y="2963001"/>
                    <a:ext cx="128016" cy="128016"/>
                    <a:chOff x="1520304" y="1939550"/>
                    <a:chExt cx="726812" cy="726812"/>
                  </a:xfrm>
                </p:grpSpPr>
                <p:sp>
                  <p:nvSpPr>
                    <p:cNvPr id="314" name="Oval 313">
                      <a:extLst>
                        <a:ext uri="{FF2B5EF4-FFF2-40B4-BE49-F238E27FC236}">
                          <a16:creationId xmlns:a16="http://schemas.microsoft.com/office/drawing/2014/main" id="{75523481-F11C-4747-B062-79EB437881F4}"/>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15" name="Group 314">
                      <a:extLst>
                        <a:ext uri="{FF2B5EF4-FFF2-40B4-BE49-F238E27FC236}">
                          <a16:creationId xmlns:a16="http://schemas.microsoft.com/office/drawing/2014/main" id="{BA5FB4B3-8166-4025-A360-BD7236D874B8}"/>
                        </a:ext>
                      </a:extLst>
                    </p:cNvPr>
                    <p:cNvGrpSpPr/>
                    <p:nvPr/>
                  </p:nvGrpSpPr>
                  <p:grpSpPr>
                    <a:xfrm>
                      <a:off x="1627350" y="2071688"/>
                      <a:ext cx="512722" cy="462536"/>
                      <a:chOff x="1302898" y="1640683"/>
                      <a:chExt cx="1201027" cy="1083468"/>
                    </a:xfrm>
                  </p:grpSpPr>
                  <p:sp>
                    <p:nvSpPr>
                      <p:cNvPr id="316" name="Freeform 34">
                        <a:extLst>
                          <a:ext uri="{FF2B5EF4-FFF2-40B4-BE49-F238E27FC236}">
                            <a16:creationId xmlns:a16="http://schemas.microsoft.com/office/drawing/2014/main" id="{373D210D-7847-447B-99CD-AB7AD2A5E3C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17" name="Freeform 37">
                        <a:extLst>
                          <a:ext uri="{FF2B5EF4-FFF2-40B4-BE49-F238E27FC236}">
                            <a16:creationId xmlns:a16="http://schemas.microsoft.com/office/drawing/2014/main" id="{C7663C10-79A0-4F19-86DA-4699DF35728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18" name="Freeform 39">
                        <a:extLst>
                          <a:ext uri="{FF2B5EF4-FFF2-40B4-BE49-F238E27FC236}">
                            <a16:creationId xmlns:a16="http://schemas.microsoft.com/office/drawing/2014/main" id="{B28BD8FF-2B2B-4357-A981-90A7694338A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19" name="Freeform 40">
                        <a:extLst>
                          <a:ext uri="{FF2B5EF4-FFF2-40B4-BE49-F238E27FC236}">
                            <a16:creationId xmlns:a16="http://schemas.microsoft.com/office/drawing/2014/main" id="{847C121A-6786-4821-97BE-6C45AE5E3F6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20" name="Freeform 5">
                        <a:extLst>
                          <a:ext uri="{FF2B5EF4-FFF2-40B4-BE49-F238E27FC236}">
                            <a16:creationId xmlns:a16="http://schemas.microsoft.com/office/drawing/2014/main" id="{A532EAAA-2C38-438F-9F3B-20304B2CE0F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22" name="Group 221">
                    <a:extLst>
                      <a:ext uri="{FF2B5EF4-FFF2-40B4-BE49-F238E27FC236}">
                        <a16:creationId xmlns:a16="http://schemas.microsoft.com/office/drawing/2014/main" id="{F54DD44B-32C6-414D-9413-D4E8291127C4}"/>
                      </a:ext>
                    </a:extLst>
                  </p:cNvPr>
                  <p:cNvGrpSpPr/>
                  <p:nvPr/>
                </p:nvGrpSpPr>
                <p:grpSpPr>
                  <a:xfrm>
                    <a:off x="5958332" y="2898080"/>
                    <a:ext cx="128016" cy="128016"/>
                    <a:chOff x="6617763" y="1494678"/>
                    <a:chExt cx="188006" cy="188004"/>
                  </a:xfrm>
                </p:grpSpPr>
                <p:sp>
                  <p:nvSpPr>
                    <p:cNvPr id="312" name="Oval 311">
                      <a:extLst>
                        <a:ext uri="{FF2B5EF4-FFF2-40B4-BE49-F238E27FC236}">
                          <a16:creationId xmlns:a16="http://schemas.microsoft.com/office/drawing/2014/main" id="{68F61EA5-D119-4A1C-A182-07F918700022}"/>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13" name="Freeform 10">
                      <a:extLst>
                        <a:ext uri="{FF2B5EF4-FFF2-40B4-BE49-F238E27FC236}">
                          <a16:creationId xmlns:a16="http://schemas.microsoft.com/office/drawing/2014/main" id="{E52DC4CE-C7FB-43A1-973B-652E987E448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437D9578-F9A4-4C26-9A64-614141C533AD}"/>
                      </a:ext>
                    </a:extLst>
                  </p:cNvPr>
                  <p:cNvGrpSpPr/>
                  <p:nvPr/>
                </p:nvGrpSpPr>
                <p:grpSpPr>
                  <a:xfrm>
                    <a:off x="5986971" y="2748043"/>
                    <a:ext cx="128016" cy="128016"/>
                    <a:chOff x="6617763" y="1494678"/>
                    <a:chExt cx="188006" cy="188004"/>
                  </a:xfrm>
                </p:grpSpPr>
                <p:sp>
                  <p:nvSpPr>
                    <p:cNvPr id="310" name="Oval 309">
                      <a:extLst>
                        <a:ext uri="{FF2B5EF4-FFF2-40B4-BE49-F238E27FC236}">
                          <a16:creationId xmlns:a16="http://schemas.microsoft.com/office/drawing/2014/main" id="{2F77BC65-542B-49EA-A948-07656870D6C5}"/>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11" name="Freeform 10">
                      <a:extLst>
                        <a:ext uri="{FF2B5EF4-FFF2-40B4-BE49-F238E27FC236}">
                          <a16:creationId xmlns:a16="http://schemas.microsoft.com/office/drawing/2014/main" id="{86262747-734E-4233-A5BA-EC81593A2149}"/>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24" name="Group 223">
                    <a:extLst>
                      <a:ext uri="{FF2B5EF4-FFF2-40B4-BE49-F238E27FC236}">
                        <a16:creationId xmlns:a16="http://schemas.microsoft.com/office/drawing/2014/main" id="{2DBAC749-F0B9-4C26-9F35-2869F58D27D9}"/>
                      </a:ext>
                    </a:extLst>
                  </p:cNvPr>
                  <p:cNvGrpSpPr/>
                  <p:nvPr/>
                </p:nvGrpSpPr>
                <p:grpSpPr>
                  <a:xfrm>
                    <a:off x="6096330" y="2824221"/>
                    <a:ext cx="128016" cy="128016"/>
                    <a:chOff x="6617763" y="1494678"/>
                    <a:chExt cx="188006" cy="188004"/>
                  </a:xfrm>
                </p:grpSpPr>
                <p:sp>
                  <p:nvSpPr>
                    <p:cNvPr id="308" name="Oval 307">
                      <a:extLst>
                        <a:ext uri="{FF2B5EF4-FFF2-40B4-BE49-F238E27FC236}">
                          <a16:creationId xmlns:a16="http://schemas.microsoft.com/office/drawing/2014/main" id="{1F05F850-CE22-4E0B-826C-FC9B1D1DF8F6}"/>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09" name="Freeform 10">
                      <a:extLst>
                        <a:ext uri="{FF2B5EF4-FFF2-40B4-BE49-F238E27FC236}">
                          <a16:creationId xmlns:a16="http://schemas.microsoft.com/office/drawing/2014/main" id="{B5896E86-F0C6-448A-A01B-BED065386AF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25" name="Group 224">
                    <a:extLst>
                      <a:ext uri="{FF2B5EF4-FFF2-40B4-BE49-F238E27FC236}">
                        <a16:creationId xmlns:a16="http://schemas.microsoft.com/office/drawing/2014/main" id="{AE7954A4-FF79-4F14-B54B-7FE7D7962D8C}"/>
                      </a:ext>
                    </a:extLst>
                  </p:cNvPr>
                  <p:cNvGrpSpPr/>
                  <p:nvPr/>
                </p:nvGrpSpPr>
                <p:grpSpPr>
                  <a:xfrm>
                    <a:off x="6482260" y="2850537"/>
                    <a:ext cx="128016" cy="128016"/>
                    <a:chOff x="1520304" y="1939550"/>
                    <a:chExt cx="726812" cy="726812"/>
                  </a:xfrm>
                </p:grpSpPr>
                <p:sp>
                  <p:nvSpPr>
                    <p:cNvPr id="301" name="Oval 300">
                      <a:extLst>
                        <a:ext uri="{FF2B5EF4-FFF2-40B4-BE49-F238E27FC236}">
                          <a16:creationId xmlns:a16="http://schemas.microsoft.com/office/drawing/2014/main" id="{34AD7176-C361-4F82-9A88-C5B5D53BF9B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02" name="Group 301">
                      <a:extLst>
                        <a:ext uri="{FF2B5EF4-FFF2-40B4-BE49-F238E27FC236}">
                          <a16:creationId xmlns:a16="http://schemas.microsoft.com/office/drawing/2014/main" id="{6F7FA7F7-4FDA-4A25-9960-5B6A5C8563B1}"/>
                        </a:ext>
                      </a:extLst>
                    </p:cNvPr>
                    <p:cNvGrpSpPr/>
                    <p:nvPr/>
                  </p:nvGrpSpPr>
                  <p:grpSpPr>
                    <a:xfrm>
                      <a:off x="1627350" y="2071688"/>
                      <a:ext cx="512722" cy="462536"/>
                      <a:chOff x="1302898" y="1640683"/>
                      <a:chExt cx="1201027" cy="1083468"/>
                    </a:xfrm>
                  </p:grpSpPr>
                  <p:sp>
                    <p:nvSpPr>
                      <p:cNvPr id="303" name="Freeform 34">
                        <a:extLst>
                          <a:ext uri="{FF2B5EF4-FFF2-40B4-BE49-F238E27FC236}">
                            <a16:creationId xmlns:a16="http://schemas.microsoft.com/office/drawing/2014/main" id="{CFA4BE15-C8D9-4BE5-8744-91DA0D2FE94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04" name="Freeform 37">
                        <a:extLst>
                          <a:ext uri="{FF2B5EF4-FFF2-40B4-BE49-F238E27FC236}">
                            <a16:creationId xmlns:a16="http://schemas.microsoft.com/office/drawing/2014/main" id="{8C36FEA0-DF6A-4A0D-82F3-6317455AD12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05" name="Freeform 39">
                        <a:extLst>
                          <a:ext uri="{FF2B5EF4-FFF2-40B4-BE49-F238E27FC236}">
                            <a16:creationId xmlns:a16="http://schemas.microsoft.com/office/drawing/2014/main" id="{12801B8A-1689-43E8-BA0E-1425E2119C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06" name="Freeform 40">
                        <a:extLst>
                          <a:ext uri="{FF2B5EF4-FFF2-40B4-BE49-F238E27FC236}">
                            <a16:creationId xmlns:a16="http://schemas.microsoft.com/office/drawing/2014/main" id="{55D3B2FB-EF09-46DD-9EE6-6306A635498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07" name="Freeform 5">
                        <a:extLst>
                          <a:ext uri="{FF2B5EF4-FFF2-40B4-BE49-F238E27FC236}">
                            <a16:creationId xmlns:a16="http://schemas.microsoft.com/office/drawing/2014/main" id="{ADDFE6D1-19D7-4D34-AD73-DBDCF95C98D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26" name="Group 225">
                    <a:extLst>
                      <a:ext uri="{FF2B5EF4-FFF2-40B4-BE49-F238E27FC236}">
                        <a16:creationId xmlns:a16="http://schemas.microsoft.com/office/drawing/2014/main" id="{BD78CD94-37D0-40A0-B986-9D033E066EE6}"/>
                      </a:ext>
                    </a:extLst>
                  </p:cNvPr>
                  <p:cNvGrpSpPr/>
                  <p:nvPr/>
                </p:nvGrpSpPr>
                <p:grpSpPr>
                  <a:xfrm>
                    <a:off x="7015873" y="2597882"/>
                    <a:ext cx="128016" cy="128016"/>
                    <a:chOff x="1520304" y="1939550"/>
                    <a:chExt cx="726812" cy="726812"/>
                  </a:xfrm>
                </p:grpSpPr>
                <p:sp>
                  <p:nvSpPr>
                    <p:cNvPr id="294" name="Oval 293">
                      <a:extLst>
                        <a:ext uri="{FF2B5EF4-FFF2-40B4-BE49-F238E27FC236}">
                          <a16:creationId xmlns:a16="http://schemas.microsoft.com/office/drawing/2014/main" id="{A61B0E3E-EEE8-449F-BAE3-C542A07655F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295" name="Group 294">
                      <a:extLst>
                        <a:ext uri="{FF2B5EF4-FFF2-40B4-BE49-F238E27FC236}">
                          <a16:creationId xmlns:a16="http://schemas.microsoft.com/office/drawing/2014/main" id="{33C2F1C4-0828-4161-B790-6CA3DD8A4DE9}"/>
                        </a:ext>
                      </a:extLst>
                    </p:cNvPr>
                    <p:cNvGrpSpPr/>
                    <p:nvPr/>
                  </p:nvGrpSpPr>
                  <p:grpSpPr>
                    <a:xfrm>
                      <a:off x="1627350" y="2071688"/>
                      <a:ext cx="512722" cy="462536"/>
                      <a:chOff x="1302898" y="1640683"/>
                      <a:chExt cx="1201027" cy="1083468"/>
                    </a:xfrm>
                  </p:grpSpPr>
                  <p:sp>
                    <p:nvSpPr>
                      <p:cNvPr id="296" name="Freeform 34">
                        <a:extLst>
                          <a:ext uri="{FF2B5EF4-FFF2-40B4-BE49-F238E27FC236}">
                            <a16:creationId xmlns:a16="http://schemas.microsoft.com/office/drawing/2014/main" id="{A44BA99E-FBCE-408A-ADD6-A13A8DC3A53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97" name="Freeform 37">
                        <a:extLst>
                          <a:ext uri="{FF2B5EF4-FFF2-40B4-BE49-F238E27FC236}">
                            <a16:creationId xmlns:a16="http://schemas.microsoft.com/office/drawing/2014/main" id="{30BBA6A5-CA1D-4106-886C-82978191BD2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98" name="Freeform 39">
                        <a:extLst>
                          <a:ext uri="{FF2B5EF4-FFF2-40B4-BE49-F238E27FC236}">
                            <a16:creationId xmlns:a16="http://schemas.microsoft.com/office/drawing/2014/main" id="{03B29148-7824-45BB-9158-3FAC9BB145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99" name="Freeform 40">
                        <a:extLst>
                          <a:ext uri="{FF2B5EF4-FFF2-40B4-BE49-F238E27FC236}">
                            <a16:creationId xmlns:a16="http://schemas.microsoft.com/office/drawing/2014/main" id="{0C0EB12F-82AC-4841-BD5C-070AEBBDCF3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00" name="Freeform 5">
                        <a:extLst>
                          <a:ext uri="{FF2B5EF4-FFF2-40B4-BE49-F238E27FC236}">
                            <a16:creationId xmlns:a16="http://schemas.microsoft.com/office/drawing/2014/main" id="{02E71133-8664-4590-BC7C-1DF3C43DF53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DBF42A3D-BB4D-4705-9466-3C21F5B9443B}"/>
                      </a:ext>
                    </a:extLst>
                  </p:cNvPr>
                  <p:cNvGrpSpPr/>
                  <p:nvPr/>
                </p:nvGrpSpPr>
                <p:grpSpPr>
                  <a:xfrm>
                    <a:off x="6346150" y="2427402"/>
                    <a:ext cx="128016" cy="128016"/>
                    <a:chOff x="1520304" y="1939550"/>
                    <a:chExt cx="726812" cy="726812"/>
                  </a:xfrm>
                </p:grpSpPr>
                <p:sp>
                  <p:nvSpPr>
                    <p:cNvPr id="287" name="Oval 286">
                      <a:extLst>
                        <a:ext uri="{FF2B5EF4-FFF2-40B4-BE49-F238E27FC236}">
                          <a16:creationId xmlns:a16="http://schemas.microsoft.com/office/drawing/2014/main" id="{54276380-2275-45B3-81EA-96669197C63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288" name="Group 287">
                      <a:extLst>
                        <a:ext uri="{FF2B5EF4-FFF2-40B4-BE49-F238E27FC236}">
                          <a16:creationId xmlns:a16="http://schemas.microsoft.com/office/drawing/2014/main" id="{8339AA8A-A275-48D1-AD8B-35619CF54EC3}"/>
                        </a:ext>
                      </a:extLst>
                    </p:cNvPr>
                    <p:cNvGrpSpPr/>
                    <p:nvPr/>
                  </p:nvGrpSpPr>
                  <p:grpSpPr>
                    <a:xfrm>
                      <a:off x="1627350" y="2071688"/>
                      <a:ext cx="512722" cy="462536"/>
                      <a:chOff x="1302898" y="1640683"/>
                      <a:chExt cx="1201027" cy="1083468"/>
                    </a:xfrm>
                  </p:grpSpPr>
                  <p:sp>
                    <p:nvSpPr>
                      <p:cNvPr id="289" name="Freeform 34">
                        <a:extLst>
                          <a:ext uri="{FF2B5EF4-FFF2-40B4-BE49-F238E27FC236}">
                            <a16:creationId xmlns:a16="http://schemas.microsoft.com/office/drawing/2014/main" id="{43D824D6-B0A0-4546-BD44-68492837D41B}"/>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90" name="Freeform 37">
                        <a:extLst>
                          <a:ext uri="{FF2B5EF4-FFF2-40B4-BE49-F238E27FC236}">
                            <a16:creationId xmlns:a16="http://schemas.microsoft.com/office/drawing/2014/main" id="{BD2C3F8B-A887-4F27-86B9-5568BC98E22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91" name="Freeform 39">
                        <a:extLst>
                          <a:ext uri="{FF2B5EF4-FFF2-40B4-BE49-F238E27FC236}">
                            <a16:creationId xmlns:a16="http://schemas.microsoft.com/office/drawing/2014/main" id="{8B930465-173D-4505-B5CB-A0FA4405343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92" name="Freeform 40">
                        <a:extLst>
                          <a:ext uri="{FF2B5EF4-FFF2-40B4-BE49-F238E27FC236}">
                            <a16:creationId xmlns:a16="http://schemas.microsoft.com/office/drawing/2014/main" id="{9B78D280-778F-43CA-95FF-54AF3D0ED9F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93" name="Freeform 5">
                        <a:extLst>
                          <a:ext uri="{FF2B5EF4-FFF2-40B4-BE49-F238E27FC236}">
                            <a16:creationId xmlns:a16="http://schemas.microsoft.com/office/drawing/2014/main" id="{0185AA3A-E5D7-4357-855D-5B8982598E0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B8D5D9AE-40F4-4F29-998C-B9F1D9F5322E}"/>
                      </a:ext>
                    </a:extLst>
                  </p:cNvPr>
                  <p:cNvGrpSpPr/>
                  <p:nvPr/>
                </p:nvGrpSpPr>
                <p:grpSpPr>
                  <a:xfrm>
                    <a:off x="6659729" y="2289622"/>
                    <a:ext cx="128016" cy="128016"/>
                    <a:chOff x="1520304" y="1939550"/>
                    <a:chExt cx="726812" cy="726812"/>
                  </a:xfrm>
                </p:grpSpPr>
                <p:sp>
                  <p:nvSpPr>
                    <p:cNvPr id="280" name="Oval 279">
                      <a:extLst>
                        <a:ext uri="{FF2B5EF4-FFF2-40B4-BE49-F238E27FC236}">
                          <a16:creationId xmlns:a16="http://schemas.microsoft.com/office/drawing/2014/main" id="{5D745EFE-847E-4781-945A-05E0C1D093D3}"/>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281" name="Group 280">
                      <a:extLst>
                        <a:ext uri="{FF2B5EF4-FFF2-40B4-BE49-F238E27FC236}">
                          <a16:creationId xmlns:a16="http://schemas.microsoft.com/office/drawing/2014/main" id="{C081F516-46D3-43DC-BA2E-C0D2152C90BC}"/>
                        </a:ext>
                      </a:extLst>
                    </p:cNvPr>
                    <p:cNvGrpSpPr/>
                    <p:nvPr/>
                  </p:nvGrpSpPr>
                  <p:grpSpPr>
                    <a:xfrm>
                      <a:off x="1627350" y="2071688"/>
                      <a:ext cx="512722" cy="462536"/>
                      <a:chOff x="1302898" y="1640683"/>
                      <a:chExt cx="1201027" cy="1083468"/>
                    </a:xfrm>
                  </p:grpSpPr>
                  <p:sp>
                    <p:nvSpPr>
                      <p:cNvPr id="282" name="Freeform 34">
                        <a:extLst>
                          <a:ext uri="{FF2B5EF4-FFF2-40B4-BE49-F238E27FC236}">
                            <a16:creationId xmlns:a16="http://schemas.microsoft.com/office/drawing/2014/main" id="{156CF7ED-7730-47FB-A0BD-15ACD2C3BFD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83" name="Freeform 37">
                        <a:extLst>
                          <a:ext uri="{FF2B5EF4-FFF2-40B4-BE49-F238E27FC236}">
                            <a16:creationId xmlns:a16="http://schemas.microsoft.com/office/drawing/2014/main" id="{808D9F39-4CB5-4D4A-BFFD-FF8180CB9CE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84" name="Freeform 39">
                        <a:extLst>
                          <a:ext uri="{FF2B5EF4-FFF2-40B4-BE49-F238E27FC236}">
                            <a16:creationId xmlns:a16="http://schemas.microsoft.com/office/drawing/2014/main" id="{64ABC4BE-BFFD-45D3-AD0E-4EECA090DE0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85" name="Freeform 40">
                        <a:extLst>
                          <a:ext uri="{FF2B5EF4-FFF2-40B4-BE49-F238E27FC236}">
                            <a16:creationId xmlns:a16="http://schemas.microsoft.com/office/drawing/2014/main" id="{D7F98927-694F-436A-81E9-DF840E44D09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86" name="Freeform 5">
                        <a:extLst>
                          <a:ext uri="{FF2B5EF4-FFF2-40B4-BE49-F238E27FC236}">
                            <a16:creationId xmlns:a16="http://schemas.microsoft.com/office/drawing/2014/main" id="{A9D90A18-50FB-4F2E-AA37-4FF40543794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29" name="Group 228">
                    <a:extLst>
                      <a:ext uri="{FF2B5EF4-FFF2-40B4-BE49-F238E27FC236}">
                        <a16:creationId xmlns:a16="http://schemas.microsoft.com/office/drawing/2014/main" id="{80460710-C620-4CA6-B6F2-2CE108DB0979}"/>
                      </a:ext>
                    </a:extLst>
                  </p:cNvPr>
                  <p:cNvGrpSpPr/>
                  <p:nvPr/>
                </p:nvGrpSpPr>
                <p:grpSpPr>
                  <a:xfrm>
                    <a:off x="6649052" y="2290435"/>
                    <a:ext cx="128016" cy="128016"/>
                    <a:chOff x="6617763" y="1494678"/>
                    <a:chExt cx="188006" cy="188004"/>
                  </a:xfrm>
                </p:grpSpPr>
                <p:sp>
                  <p:nvSpPr>
                    <p:cNvPr id="278" name="Oval 277">
                      <a:extLst>
                        <a:ext uri="{FF2B5EF4-FFF2-40B4-BE49-F238E27FC236}">
                          <a16:creationId xmlns:a16="http://schemas.microsoft.com/office/drawing/2014/main" id="{F960CC75-1D9F-4623-9699-875DC33A84AC}"/>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79" name="Freeform 10">
                      <a:extLst>
                        <a:ext uri="{FF2B5EF4-FFF2-40B4-BE49-F238E27FC236}">
                          <a16:creationId xmlns:a16="http://schemas.microsoft.com/office/drawing/2014/main" id="{F3907E45-0EA4-4475-AE32-CC82A9DCAFF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230" name="Freeform: Shape 229">
                    <a:extLst>
                      <a:ext uri="{FF2B5EF4-FFF2-40B4-BE49-F238E27FC236}">
                        <a16:creationId xmlns:a16="http://schemas.microsoft.com/office/drawing/2014/main" id="{07AA44CF-B2FF-46FC-B4AC-56DBDF517547}"/>
                      </a:ext>
                    </a:extLst>
                  </p:cNvPr>
                  <p:cNvSpPr/>
                  <p:nvPr/>
                </p:nvSpPr>
                <p:spPr bwMode="auto">
                  <a:xfrm>
                    <a:off x="6031706" y="3788569"/>
                    <a:ext cx="128601" cy="42862"/>
                  </a:xfrm>
                  <a:custGeom>
                    <a:avLst/>
                    <a:gdLst>
                      <a:gd name="connsiteX0" fmla="*/ 0 w 128601"/>
                      <a:gd name="connsiteY0" fmla="*/ 0 h 42862"/>
                      <a:gd name="connsiteX1" fmla="*/ 14288 w 128601"/>
                      <a:gd name="connsiteY1" fmla="*/ 2381 h 42862"/>
                      <a:gd name="connsiteX2" fmla="*/ 21432 w 128601"/>
                      <a:gd name="connsiteY2" fmla="*/ 7144 h 42862"/>
                      <a:gd name="connsiteX3" fmla="*/ 30957 w 128601"/>
                      <a:gd name="connsiteY3" fmla="*/ 11906 h 42862"/>
                      <a:gd name="connsiteX4" fmla="*/ 45244 w 128601"/>
                      <a:gd name="connsiteY4" fmla="*/ 21431 h 42862"/>
                      <a:gd name="connsiteX5" fmla="*/ 52388 w 128601"/>
                      <a:gd name="connsiteY5" fmla="*/ 26194 h 42862"/>
                      <a:gd name="connsiteX6" fmla="*/ 66675 w 128601"/>
                      <a:gd name="connsiteY6" fmla="*/ 30956 h 42862"/>
                      <a:gd name="connsiteX7" fmla="*/ 90488 w 128601"/>
                      <a:gd name="connsiteY7" fmla="*/ 38100 h 42862"/>
                      <a:gd name="connsiteX8" fmla="*/ 109538 w 128601"/>
                      <a:gd name="connsiteY8" fmla="*/ 42862 h 42862"/>
                      <a:gd name="connsiteX9" fmla="*/ 121444 w 128601"/>
                      <a:gd name="connsiteY9" fmla="*/ 30956 h 42862"/>
                      <a:gd name="connsiteX10" fmla="*/ 128588 w 128601"/>
                      <a:gd name="connsiteY10" fmla="*/ 23812 h 4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601" h="42862">
                        <a:moveTo>
                          <a:pt x="0" y="0"/>
                        </a:moveTo>
                        <a:cubicBezTo>
                          <a:pt x="4763" y="794"/>
                          <a:pt x="9707" y="854"/>
                          <a:pt x="14288" y="2381"/>
                        </a:cubicBezTo>
                        <a:cubicBezTo>
                          <a:pt x="17003" y="3286"/>
                          <a:pt x="18947" y="5724"/>
                          <a:pt x="21432" y="7144"/>
                        </a:cubicBezTo>
                        <a:cubicBezTo>
                          <a:pt x="24514" y="8905"/>
                          <a:pt x="27913" y="10080"/>
                          <a:pt x="30957" y="11906"/>
                        </a:cubicBezTo>
                        <a:cubicBezTo>
                          <a:pt x="35865" y="14851"/>
                          <a:pt x="40482" y="18256"/>
                          <a:pt x="45244" y="21431"/>
                        </a:cubicBezTo>
                        <a:cubicBezTo>
                          <a:pt x="47625" y="23019"/>
                          <a:pt x="49673" y="25289"/>
                          <a:pt x="52388" y="26194"/>
                        </a:cubicBezTo>
                        <a:cubicBezTo>
                          <a:pt x="57150" y="27781"/>
                          <a:pt x="62185" y="28711"/>
                          <a:pt x="66675" y="30956"/>
                        </a:cubicBezTo>
                        <a:cubicBezTo>
                          <a:pt x="82698" y="38968"/>
                          <a:pt x="69734" y="33653"/>
                          <a:pt x="90488" y="38100"/>
                        </a:cubicBezTo>
                        <a:cubicBezTo>
                          <a:pt x="96888" y="39471"/>
                          <a:pt x="109538" y="42862"/>
                          <a:pt x="109538" y="42862"/>
                        </a:cubicBezTo>
                        <a:cubicBezTo>
                          <a:pt x="128589" y="30163"/>
                          <a:pt x="105569" y="46831"/>
                          <a:pt x="121444" y="30956"/>
                        </a:cubicBezTo>
                        <a:cubicBezTo>
                          <a:pt x="129249" y="23151"/>
                          <a:pt x="128588" y="29778"/>
                          <a:pt x="128588" y="23812"/>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31" name="Freeform: Shape 230">
                    <a:extLst>
                      <a:ext uri="{FF2B5EF4-FFF2-40B4-BE49-F238E27FC236}">
                        <a16:creationId xmlns:a16="http://schemas.microsoft.com/office/drawing/2014/main" id="{C01505E6-F092-4F4C-A4B5-9AE3B62A3B7E}"/>
                      </a:ext>
                    </a:extLst>
                  </p:cNvPr>
                  <p:cNvSpPr/>
                  <p:nvPr/>
                </p:nvSpPr>
                <p:spPr bwMode="auto">
                  <a:xfrm>
                    <a:off x="6034088" y="3783806"/>
                    <a:ext cx="35718" cy="35719"/>
                  </a:xfrm>
                  <a:custGeom>
                    <a:avLst/>
                    <a:gdLst>
                      <a:gd name="connsiteX0" fmla="*/ 0 w 35718"/>
                      <a:gd name="connsiteY0" fmla="*/ 0 h 35719"/>
                      <a:gd name="connsiteX1" fmla="*/ 19050 w 35718"/>
                      <a:gd name="connsiteY1" fmla="*/ 21432 h 35719"/>
                      <a:gd name="connsiteX2" fmla="*/ 26193 w 35718"/>
                      <a:gd name="connsiteY2" fmla="*/ 26194 h 35719"/>
                      <a:gd name="connsiteX3" fmla="*/ 35718 w 35718"/>
                      <a:gd name="connsiteY3" fmla="*/ 35719 h 35719"/>
                    </a:gdLst>
                    <a:ahLst/>
                    <a:cxnLst>
                      <a:cxn ang="0">
                        <a:pos x="connsiteX0" y="connsiteY0"/>
                      </a:cxn>
                      <a:cxn ang="0">
                        <a:pos x="connsiteX1" y="connsiteY1"/>
                      </a:cxn>
                      <a:cxn ang="0">
                        <a:pos x="connsiteX2" y="connsiteY2"/>
                      </a:cxn>
                      <a:cxn ang="0">
                        <a:pos x="connsiteX3" y="connsiteY3"/>
                      </a:cxn>
                    </a:cxnLst>
                    <a:rect l="l" t="t" r="r" b="b"/>
                    <a:pathLst>
                      <a:path w="35718" h="35719">
                        <a:moveTo>
                          <a:pt x="0" y="0"/>
                        </a:moveTo>
                        <a:cubicBezTo>
                          <a:pt x="6350" y="7144"/>
                          <a:pt x="12291" y="14673"/>
                          <a:pt x="19050" y="21432"/>
                        </a:cubicBezTo>
                        <a:cubicBezTo>
                          <a:pt x="21073" y="23455"/>
                          <a:pt x="23995" y="24362"/>
                          <a:pt x="26193" y="26194"/>
                        </a:cubicBezTo>
                        <a:lnTo>
                          <a:pt x="35718" y="35719"/>
                        </a:ln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32" name="Rectangle 231">
                    <a:extLst>
                      <a:ext uri="{FF2B5EF4-FFF2-40B4-BE49-F238E27FC236}">
                        <a16:creationId xmlns:a16="http://schemas.microsoft.com/office/drawing/2014/main" id="{A3A473BA-343E-4729-B184-27FD41C57C28}"/>
                      </a:ext>
                    </a:extLst>
                  </p:cNvPr>
                  <p:cNvSpPr/>
                  <p:nvPr/>
                </p:nvSpPr>
                <p:spPr bwMode="auto">
                  <a:xfrm>
                    <a:off x="720773" y="20669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United States</a:t>
                    </a:r>
                    <a:endParaRPr lang="en-US" sz="686">
                      <a:solidFill>
                        <a:schemeClr val="tx1"/>
                      </a:solidFill>
                    </a:endParaRPr>
                  </a:p>
                </p:txBody>
              </p:sp>
              <p:sp>
                <p:nvSpPr>
                  <p:cNvPr id="233" name="Rectangle 232">
                    <a:extLst>
                      <a:ext uri="{FF2B5EF4-FFF2-40B4-BE49-F238E27FC236}">
                        <a16:creationId xmlns:a16="http://schemas.microsoft.com/office/drawing/2014/main" id="{773A4925-B057-4E0E-A014-C62688C34BFF}"/>
                      </a:ext>
                    </a:extLst>
                  </p:cNvPr>
                  <p:cNvSpPr/>
                  <p:nvPr/>
                </p:nvSpPr>
                <p:spPr bwMode="auto">
                  <a:xfrm>
                    <a:off x="2074652" y="25114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Canada</a:t>
                    </a:r>
                    <a:endParaRPr lang="en-US" sz="686">
                      <a:solidFill>
                        <a:schemeClr val="tx1"/>
                      </a:solidFill>
                    </a:endParaRPr>
                  </a:p>
                </p:txBody>
              </p:sp>
              <p:sp>
                <p:nvSpPr>
                  <p:cNvPr id="234" name="Rectangle 233">
                    <a:extLst>
                      <a:ext uri="{FF2B5EF4-FFF2-40B4-BE49-F238E27FC236}">
                        <a16:creationId xmlns:a16="http://schemas.microsoft.com/office/drawing/2014/main" id="{880F4535-3E50-45D9-9DBC-9CB76FF54010}"/>
                      </a:ext>
                    </a:extLst>
                  </p:cNvPr>
                  <p:cNvSpPr/>
                  <p:nvPr/>
                </p:nvSpPr>
                <p:spPr bwMode="auto">
                  <a:xfrm>
                    <a:off x="2221475" y="383168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Mexico</a:t>
                    </a:r>
                    <a:endParaRPr lang="en-US" sz="686">
                      <a:solidFill>
                        <a:schemeClr val="tx1"/>
                      </a:solidFill>
                    </a:endParaRPr>
                  </a:p>
                </p:txBody>
              </p:sp>
              <p:sp>
                <p:nvSpPr>
                  <p:cNvPr id="235" name="Rectangle 234">
                    <a:extLst>
                      <a:ext uri="{FF2B5EF4-FFF2-40B4-BE49-F238E27FC236}">
                        <a16:creationId xmlns:a16="http://schemas.microsoft.com/office/drawing/2014/main" id="{FDB98B5B-2DD8-4457-ACB1-197F91D3109A}"/>
                      </a:ext>
                    </a:extLst>
                  </p:cNvPr>
                  <p:cNvSpPr/>
                  <p:nvPr/>
                </p:nvSpPr>
                <p:spPr bwMode="auto">
                  <a:xfrm>
                    <a:off x="3321979" y="445954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Venezuela</a:t>
                    </a:r>
                    <a:endParaRPr lang="en-US" sz="686">
                      <a:solidFill>
                        <a:schemeClr val="tx1"/>
                      </a:solidFill>
                    </a:endParaRPr>
                  </a:p>
                </p:txBody>
              </p:sp>
              <p:sp>
                <p:nvSpPr>
                  <p:cNvPr id="236" name="Rectangle 235">
                    <a:extLst>
                      <a:ext uri="{FF2B5EF4-FFF2-40B4-BE49-F238E27FC236}">
                        <a16:creationId xmlns:a16="http://schemas.microsoft.com/office/drawing/2014/main" id="{57A6C73E-8D4F-44FA-AB6B-9909506D02A3}"/>
                      </a:ext>
                    </a:extLst>
                  </p:cNvPr>
                  <p:cNvSpPr/>
                  <p:nvPr/>
                </p:nvSpPr>
                <p:spPr bwMode="auto">
                  <a:xfrm>
                    <a:off x="3035652" y="4635037"/>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Colombia</a:t>
                    </a:r>
                    <a:endParaRPr lang="en-US" sz="686">
                      <a:solidFill>
                        <a:schemeClr val="tx1"/>
                      </a:solidFill>
                    </a:endParaRPr>
                  </a:p>
                </p:txBody>
              </p:sp>
              <p:sp>
                <p:nvSpPr>
                  <p:cNvPr id="237" name="Rectangle 236">
                    <a:extLst>
                      <a:ext uri="{FF2B5EF4-FFF2-40B4-BE49-F238E27FC236}">
                        <a16:creationId xmlns:a16="http://schemas.microsoft.com/office/drawing/2014/main" id="{454EE1CE-D4EC-4225-8175-D7BCCD3C1A2E}"/>
                      </a:ext>
                    </a:extLst>
                  </p:cNvPr>
                  <p:cNvSpPr/>
                  <p:nvPr/>
                </p:nvSpPr>
                <p:spPr bwMode="auto">
                  <a:xfrm>
                    <a:off x="3260436" y="491389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Peru</a:t>
                    </a:r>
                    <a:endParaRPr lang="en-US" sz="686">
                      <a:solidFill>
                        <a:schemeClr val="tx1"/>
                      </a:solidFill>
                    </a:endParaRPr>
                  </a:p>
                </p:txBody>
              </p:sp>
              <p:sp>
                <p:nvSpPr>
                  <p:cNvPr id="238" name="Rectangle 237">
                    <a:extLst>
                      <a:ext uri="{FF2B5EF4-FFF2-40B4-BE49-F238E27FC236}">
                        <a16:creationId xmlns:a16="http://schemas.microsoft.com/office/drawing/2014/main" id="{A20A6C61-033C-4DD2-A679-F8CC51E92F5F}"/>
                      </a:ext>
                    </a:extLst>
                  </p:cNvPr>
                  <p:cNvSpPr/>
                  <p:nvPr/>
                </p:nvSpPr>
                <p:spPr bwMode="auto">
                  <a:xfrm>
                    <a:off x="3537527" y="52002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Bolivia</a:t>
                    </a:r>
                    <a:endParaRPr lang="en-US" sz="686">
                      <a:solidFill>
                        <a:schemeClr val="tx1"/>
                      </a:solidFill>
                    </a:endParaRPr>
                  </a:p>
                </p:txBody>
              </p:sp>
              <p:sp>
                <p:nvSpPr>
                  <p:cNvPr id="239" name="Rectangle 238">
                    <a:extLst>
                      <a:ext uri="{FF2B5EF4-FFF2-40B4-BE49-F238E27FC236}">
                        <a16:creationId xmlns:a16="http://schemas.microsoft.com/office/drawing/2014/main" id="{345AEC3B-BC62-4B4E-9ECB-A1CE300B953F}"/>
                      </a:ext>
                    </a:extLst>
                  </p:cNvPr>
                  <p:cNvSpPr/>
                  <p:nvPr/>
                </p:nvSpPr>
                <p:spPr bwMode="auto">
                  <a:xfrm>
                    <a:off x="3991381" y="5042038"/>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Brazil</a:t>
                    </a:r>
                    <a:endParaRPr lang="en-US" sz="686">
                      <a:solidFill>
                        <a:schemeClr val="tx1"/>
                      </a:solidFill>
                    </a:endParaRPr>
                  </a:p>
                </p:txBody>
              </p:sp>
              <p:sp>
                <p:nvSpPr>
                  <p:cNvPr id="240" name="Rectangle 239">
                    <a:extLst>
                      <a:ext uri="{FF2B5EF4-FFF2-40B4-BE49-F238E27FC236}">
                        <a16:creationId xmlns:a16="http://schemas.microsoft.com/office/drawing/2014/main" id="{98A1B932-CB03-4265-9755-293A566851C5}"/>
                      </a:ext>
                    </a:extLst>
                  </p:cNvPr>
                  <p:cNvSpPr/>
                  <p:nvPr/>
                </p:nvSpPr>
                <p:spPr bwMode="auto">
                  <a:xfrm>
                    <a:off x="3517725" y="599437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Argentina</a:t>
                    </a:r>
                    <a:endParaRPr lang="en-US" sz="686">
                      <a:solidFill>
                        <a:schemeClr val="tx1"/>
                      </a:solidFill>
                    </a:endParaRPr>
                  </a:p>
                </p:txBody>
              </p:sp>
              <p:sp>
                <p:nvSpPr>
                  <p:cNvPr id="241" name="Rectangle 240">
                    <a:extLst>
                      <a:ext uri="{FF2B5EF4-FFF2-40B4-BE49-F238E27FC236}">
                        <a16:creationId xmlns:a16="http://schemas.microsoft.com/office/drawing/2014/main" id="{42C5C978-321B-4543-85CF-B8875E73E362}"/>
                      </a:ext>
                    </a:extLst>
                  </p:cNvPr>
                  <p:cNvSpPr/>
                  <p:nvPr/>
                </p:nvSpPr>
                <p:spPr bwMode="auto">
                  <a:xfrm>
                    <a:off x="4210324" y="37049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Atlanta Ocean</a:t>
                    </a:r>
                    <a:endParaRPr lang="en-US" sz="686">
                      <a:solidFill>
                        <a:schemeClr val="tx1"/>
                      </a:solidFill>
                    </a:endParaRPr>
                  </a:p>
                </p:txBody>
              </p:sp>
              <p:sp>
                <p:nvSpPr>
                  <p:cNvPr id="242" name="Rectangle 241">
                    <a:extLst>
                      <a:ext uri="{FF2B5EF4-FFF2-40B4-BE49-F238E27FC236}">
                        <a16:creationId xmlns:a16="http://schemas.microsoft.com/office/drawing/2014/main" id="{EFD150F6-5DF3-48C2-9B33-DFB78AB36461}"/>
                      </a:ext>
                    </a:extLst>
                  </p:cNvPr>
                  <p:cNvSpPr/>
                  <p:nvPr/>
                </p:nvSpPr>
                <p:spPr bwMode="auto">
                  <a:xfrm>
                    <a:off x="5717007" y="35974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Algeria</a:t>
                    </a:r>
                    <a:endParaRPr lang="en-US" sz="686">
                      <a:solidFill>
                        <a:schemeClr val="tx1"/>
                      </a:solidFill>
                    </a:endParaRPr>
                  </a:p>
                </p:txBody>
              </p:sp>
              <p:sp>
                <p:nvSpPr>
                  <p:cNvPr id="243" name="Rectangle 242">
                    <a:extLst>
                      <a:ext uri="{FF2B5EF4-FFF2-40B4-BE49-F238E27FC236}">
                        <a16:creationId xmlns:a16="http://schemas.microsoft.com/office/drawing/2014/main" id="{363102E5-D17C-45D3-9AD7-FA91F2C31E51}"/>
                      </a:ext>
                    </a:extLst>
                  </p:cNvPr>
                  <p:cNvSpPr/>
                  <p:nvPr/>
                </p:nvSpPr>
                <p:spPr bwMode="auto">
                  <a:xfrm>
                    <a:off x="5459832" y="404036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Mali</a:t>
                    </a:r>
                    <a:endParaRPr lang="en-US" sz="686">
                      <a:solidFill>
                        <a:schemeClr val="tx1"/>
                      </a:solidFill>
                    </a:endParaRPr>
                  </a:p>
                </p:txBody>
              </p:sp>
              <p:sp>
                <p:nvSpPr>
                  <p:cNvPr id="244" name="Rectangle 243">
                    <a:extLst>
                      <a:ext uri="{FF2B5EF4-FFF2-40B4-BE49-F238E27FC236}">
                        <a16:creationId xmlns:a16="http://schemas.microsoft.com/office/drawing/2014/main" id="{1BE017F4-4C58-425A-8230-3F7380AEED30}"/>
                      </a:ext>
                    </a:extLst>
                  </p:cNvPr>
                  <p:cNvSpPr/>
                  <p:nvPr/>
                </p:nvSpPr>
                <p:spPr bwMode="auto">
                  <a:xfrm>
                    <a:off x="5821782" y="395940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Niger</a:t>
                    </a:r>
                    <a:endParaRPr lang="en-US" sz="686">
                      <a:solidFill>
                        <a:schemeClr val="tx1"/>
                      </a:solidFill>
                    </a:endParaRPr>
                  </a:p>
                </p:txBody>
              </p:sp>
              <p:sp>
                <p:nvSpPr>
                  <p:cNvPr id="245" name="Rectangle 244">
                    <a:extLst>
                      <a:ext uri="{FF2B5EF4-FFF2-40B4-BE49-F238E27FC236}">
                        <a16:creationId xmlns:a16="http://schemas.microsoft.com/office/drawing/2014/main" id="{A65D43AF-DA48-4E74-94D4-926B0780DE74}"/>
                      </a:ext>
                    </a:extLst>
                  </p:cNvPr>
                  <p:cNvSpPr/>
                  <p:nvPr/>
                </p:nvSpPr>
                <p:spPr bwMode="auto">
                  <a:xfrm>
                    <a:off x="5821782" y="429754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Nigeria</a:t>
                    </a:r>
                    <a:endParaRPr lang="en-US" sz="686">
                      <a:solidFill>
                        <a:schemeClr val="tx1"/>
                      </a:solidFill>
                    </a:endParaRPr>
                  </a:p>
                </p:txBody>
              </p:sp>
              <p:sp>
                <p:nvSpPr>
                  <p:cNvPr id="246" name="Rectangle 245">
                    <a:extLst>
                      <a:ext uri="{FF2B5EF4-FFF2-40B4-BE49-F238E27FC236}">
                        <a16:creationId xmlns:a16="http://schemas.microsoft.com/office/drawing/2014/main" id="{56D7A4E2-A6B3-4641-A4C4-96E74D97D10C}"/>
                      </a:ext>
                    </a:extLst>
                  </p:cNvPr>
                  <p:cNvSpPr/>
                  <p:nvPr/>
                </p:nvSpPr>
                <p:spPr bwMode="auto">
                  <a:xfrm>
                    <a:off x="6282285" y="4130852"/>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Chad</a:t>
                    </a:r>
                    <a:endParaRPr lang="en-US" sz="686">
                      <a:solidFill>
                        <a:schemeClr val="tx1"/>
                      </a:solidFill>
                    </a:endParaRPr>
                  </a:p>
                </p:txBody>
              </p:sp>
              <p:sp>
                <p:nvSpPr>
                  <p:cNvPr id="247" name="Rectangle 246">
                    <a:extLst>
                      <a:ext uri="{FF2B5EF4-FFF2-40B4-BE49-F238E27FC236}">
                        <a16:creationId xmlns:a16="http://schemas.microsoft.com/office/drawing/2014/main" id="{A8477983-780A-46F6-B6CA-E90E7494FFCB}"/>
                      </a:ext>
                    </a:extLst>
                  </p:cNvPr>
                  <p:cNvSpPr/>
                  <p:nvPr/>
                </p:nvSpPr>
                <p:spPr bwMode="auto">
                  <a:xfrm>
                    <a:off x="6263235" y="37450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Libya</a:t>
                    </a:r>
                    <a:endParaRPr lang="en-US" sz="686">
                      <a:solidFill>
                        <a:schemeClr val="tx1"/>
                      </a:solidFill>
                    </a:endParaRPr>
                  </a:p>
                </p:txBody>
              </p:sp>
              <p:sp>
                <p:nvSpPr>
                  <p:cNvPr id="248" name="Rectangle 247">
                    <a:extLst>
                      <a:ext uri="{FF2B5EF4-FFF2-40B4-BE49-F238E27FC236}">
                        <a16:creationId xmlns:a16="http://schemas.microsoft.com/office/drawing/2014/main" id="{D38824FB-BEA8-490B-BCB1-86ADB263020E}"/>
                      </a:ext>
                    </a:extLst>
                  </p:cNvPr>
                  <p:cNvSpPr/>
                  <p:nvPr/>
                </p:nvSpPr>
                <p:spPr bwMode="auto">
                  <a:xfrm>
                    <a:off x="6596610" y="37831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Egypt</a:t>
                    </a:r>
                    <a:endParaRPr lang="en-US" sz="686">
                      <a:solidFill>
                        <a:schemeClr val="tx1"/>
                      </a:solidFill>
                    </a:endParaRPr>
                  </a:p>
                </p:txBody>
              </p:sp>
              <p:sp>
                <p:nvSpPr>
                  <p:cNvPr id="249" name="Rectangle 248">
                    <a:extLst>
                      <a:ext uri="{FF2B5EF4-FFF2-40B4-BE49-F238E27FC236}">
                        <a16:creationId xmlns:a16="http://schemas.microsoft.com/office/drawing/2014/main" id="{040C7AD4-C192-44DF-9344-1548A18ED904}"/>
                      </a:ext>
                    </a:extLst>
                  </p:cNvPr>
                  <p:cNvSpPr/>
                  <p:nvPr/>
                </p:nvSpPr>
                <p:spPr bwMode="auto">
                  <a:xfrm>
                    <a:off x="6691860" y="40872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Sudan</a:t>
                    </a:r>
                    <a:endParaRPr lang="en-US" sz="686">
                      <a:solidFill>
                        <a:schemeClr val="tx1"/>
                      </a:solidFill>
                    </a:endParaRPr>
                  </a:p>
                </p:txBody>
              </p:sp>
              <p:sp>
                <p:nvSpPr>
                  <p:cNvPr id="250" name="Rectangle 249">
                    <a:extLst>
                      <a:ext uri="{FF2B5EF4-FFF2-40B4-BE49-F238E27FC236}">
                        <a16:creationId xmlns:a16="http://schemas.microsoft.com/office/drawing/2014/main" id="{C517C427-93D9-4598-A125-7F8DCBAB2F62}"/>
                      </a:ext>
                    </a:extLst>
                  </p:cNvPr>
                  <p:cNvSpPr/>
                  <p:nvPr/>
                </p:nvSpPr>
                <p:spPr bwMode="auto">
                  <a:xfrm>
                    <a:off x="6887122" y="44301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Ethiopia</a:t>
                    </a:r>
                    <a:endParaRPr lang="en-US" sz="686">
                      <a:solidFill>
                        <a:schemeClr val="tx1"/>
                      </a:solidFill>
                    </a:endParaRPr>
                  </a:p>
                </p:txBody>
              </p:sp>
              <p:sp>
                <p:nvSpPr>
                  <p:cNvPr id="251" name="Rectangle 250">
                    <a:extLst>
                      <a:ext uri="{FF2B5EF4-FFF2-40B4-BE49-F238E27FC236}">
                        <a16:creationId xmlns:a16="http://schemas.microsoft.com/office/drawing/2014/main" id="{1E0B331A-DD66-4B30-9EF0-FE12AF004D96}"/>
                      </a:ext>
                    </a:extLst>
                  </p:cNvPr>
                  <p:cNvSpPr/>
                  <p:nvPr/>
                </p:nvSpPr>
                <p:spPr bwMode="auto">
                  <a:xfrm>
                    <a:off x="6406657" y="4644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Dr Congo</a:t>
                    </a:r>
                    <a:endParaRPr lang="en-US" sz="686">
                      <a:solidFill>
                        <a:schemeClr val="tx1"/>
                      </a:solidFill>
                    </a:endParaRPr>
                  </a:p>
                </p:txBody>
              </p:sp>
              <p:sp>
                <p:nvSpPr>
                  <p:cNvPr id="252" name="Rectangle 251">
                    <a:extLst>
                      <a:ext uri="{FF2B5EF4-FFF2-40B4-BE49-F238E27FC236}">
                        <a16:creationId xmlns:a16="http://schemas.microsoft.com/office/drawing/2014/main" id="{81273584-7D19-4D89-A56D-C57A8F137056}"/>
                      </a:ext>
                    </a:extLst>
                  </p:cNvPr>
                  <p:cNvSpPr/>
                  <p:nvPr/>
                </p:nvSpPr>
                <p:spPr bwMode="auto">
                  <a:xfrm>
                    <a:off x="6235207" y="4968329"/>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Angola</a:t>
                    </a:r>
                    <a:endParaRPr lang="en-US" sz="686">
                      <a:solidFill>
                        <a:schemeClr val="tx1"/>
                      </a:solidFill>
                    </a:endParaRPr>
                  </a:p>
                </p:txBody>
              </p:sp>
              <p:sp>
                <p:nvSpPr>
                  <p:cNvPr id="253" name="Rectangle 252">
                    <a:extLst>
                      <a:ext uri="{FF2B5EF4-FFF2-40B4-BE49-F238E27FC236}">
                        <a16:creationId xmlns:a16="http://schemas.microsoft.com/office/drawing/2014/main" id="{235440EB-ACA5-4F0C-BAA9-BA2C22E613AE}"/>
                      </a:ext>
                    </a:extLst>
                  </p:cNvPr>
                  <p:cNvSpPr/>
                  <p:nvPr/>
                </p:nvSpPr>
                <p:spPr bwMode="auto">
                  <a:xfrm>
                    <a:off x="6592395" y="5025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Zambia</a:t>
                    </a:r>
                    <a:endParaRPr lang="en-US" sz="686">
                      <a:solidFill>
                        <a:schemeClr val="tx1"/>
                      </a:solidFill>
                    </a:endParaRPr>
                  </a:p>
                </p:txBody>
              </p:sp>
              <p:sp>
                <p:nvSpPr>
                  <p:cNvPr id="254" name="Rectangle 253">
                    <a:extLst>
                      <a:ext uri="{FF2B5EF4-FFF2-40B4-BE49-F238E27FC236}">
                        <a16:creationId xmlns:a16="http://schemas.microsoft.com/office/drawing/2014/main" id="{96D78803-7F50-4535-9DE7-3D0F91B41E20}"/>
                      </a:ext>
                    </a:extLst>
                  </p:cNvPr>
                  <p:cNvSpPr/>
                  <p:nvPr/>
                </p:nvSpPr>
                <p:spPr bwMode="auto">
                  <a:xfrm>
                    <a:off x="6149619" y="5320031"/>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err="1">
                        <a:solidFill>
                          <a:schemeClr val="tx1"/>
                        </a:solidFill>
                      </a:rPr>
                      <a:t>Nambia</a:t>
                    </a:r>
                    <a:endParaRPr lang="en-US" sz="686">
                      <a:solidFill>
                        <a:schemeClr val="tx1"/>
                      </a:solidFill>
                    </a:endParaRPr>
                  </a:p>
                </p:txBody>
              </p:sp>
              <p:sp>
                <p:nvSpPr>
                  <p:cNvPr id="255" name="Rectangle 254">
                    <a:extLst>
                      <a:ext uri="{FF2B5EF4-FFF2-40B4-BE49-F238E27FC236}">
                        <a16:creationId xmlns:a16="http://schemas.microsoft.com/office/drawing/2014/main" id="{9A660E15-6E9A-4BBA-8D3C-D354646FDE86}"/>
                      </a:ext>
                    </a:extLst>
                  </p:cNvPr>
                  <p:cNvSpPr/>
                  <p:nvPr/>
                </p:nvSpPr>
                <p:spPr bwMode="auto">
                  <a:xfrm>
                    <a:off x="6395228" y="5748657"/>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South Africa</a:t>
                    </a:r>
                    <a:endParaRPr lang="en-US" sz="686">
                      <a:solidFill>
                        <a:schemeClr val="tx1"/>
                      </a:solidFill>
                    </a:endParaRPr>
                  </a:p>
                </p:txBody>
              </p:sp>
              <p:sp>
                <p:nvSpPr>
                  <p:cNvPr id="256" name="Rectangle 255">
                    <a:extLst>
                      <a:ext uri="{FF2B5EF4-FFF2-40B4-BE49-F238E27FC236}">
                        <a16:creationId xmlns:a16="http://schemas.microsoft.com/office/drawing/2014/main" id="{A83A8533-C4AA-4520-91D3-6E506A7788A0}"/>
                      </a:ext>
                    </a:extLst>
                  </p:cNvPr>
                  <p:cNvSpPr/>
                  <p:nvPr/>
                </p:nvSpPr>
                <p:spPr bwMode="auto">
                  <a:xfrm>
                    <a:off x="4210324" y="15586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Greenland</a:t>
                    </a:r>
                    <a:endParaRPr lang="en-US" sz="686">
                      <a:solidFill>
                        <a:schemeClr val="tx1"/>
                      </a:solidFill>
                    </a:endParaRPr>
                  </a:p>
                </p:txBody>
              </p:sp>
              <p:sp>
                <p:nvSpPr>
                  <p:cNvPr id="257" name="Rectangle 256">
                    <a:extLst>
                      <a:ext uri="{FF2B5EF4-FFF2-40B4-BE49-F238E27FC236}">
                        <a16:creationId xmlns:a16="http://schemas.microsoft.com/office/drawing/2014/main" id="{2FF2EBF6-70DE-4E6C-BF62-6D0F3DD011DF}"/>
                      </a:ext>
                    </a:extLst>
                  </p:cNvPr>
                  <p:cNvSpPr/>
                  <p:nvPr/>
                </p:nvSpPr>
                <p:spPr bwMode="auto">
                  <a:xfrm>
                    <a:off x="6125386" y="1394814"/>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Svalbard</a:t>
                    </a:r>
                    <a:endParaRPr lang="en-US" sz="686">
                      <a:solidFill>
                        <a:schemeClr val="tx1"/>
                      </a:solidFill>
                    </a:endParaRPr>
                  </a:p>
                </p:txBody>
              </p:sp>
              <p:sp>
                <p:nvSpPr>
                  <p:cNvPr id="258" name="Rectangle 257">
                    <a:extLst>
                      <a:ext uri="{FF2B5EF4-FFF2-40B4-BE49-F238E27FC236}">
                        <a16:creationId xmlns:a16="http://schemas.microsoft.com/office/drawing/2014/main" id="{C4A9F480-D0DE-4866-80B7-B70A7F0F6524}"/>
                      </a:ext>
                    </a:extLst>
                  </p:cNvPr>
                  <p:cNvSpPr/>
                  <p:nvPr/>
                </p:nvSpPr>
                <p:spPr bwMode="auto">
                  <a:xfrm>
                    <a:off x="6099986" y="218865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Sweden </a:t>
                    </a:r>
                    <a:endParaRPr lang="en-US" sz="686">
                      <a:solidFill>
                        <a:schemeClr val="tx1"/>
                      </a:solidFill>
                    </a:endParaRPr>
                  </a:p>
                </p:txBody>
              </p:sp>
              <p:sp>
                <p:nvSpPr>
                  <p:cNvPr id="259" name="Rectangle 258">
                    <a:extLst>
                      <a:ext uri="{FF2B5EF4-FFF2-40B4-BE49-F238E27FC236}">
                        <a16:creationId xmlns:a16="http://schemas.microsoft.com/office/drawing/2014/main" id="{0F59CA12-E37B-4C46-9C69-163CD6938690}"/>
                      </a:ext>
                    </a:extLst>
                  </p:cNvPr>
                  <p:cNvSpPr/>
                  <p:nvPr/>
                </p:nvSpPr>
                <p:spPr bwMode="auto">
                  <a:xfrm>
                    <a:off x="5780279" y="236029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Norway</a:t>
                    </a:r>
                    <a:endParaRPr lang="en-US" sz="686">
                      <a:solidFill>
                        <a:schemeClr val="tx1"/>
                      </a:solidFill>
                    </a:endParaRPr>
                  </a:p>
                </p:txBody>
              </p:sp>
              <p:sp>
                <p:nvSpPr>
                  <p:cNvPr id="260" name="Rectangle 259">
                    <a:extLst>
                      <a:ext uri="{FF2B5EF4-FFF2-40B4-BE49-F238E27FC236}">
                        <a16:creationId xmlns:a16="http://schemas.microsoft.com/office/drawing/2014/main" id="{01343CA0-7B67-4E40-B085-52241C1AAC4F}"/>
                      </a:ext>
                    </a:extLst>
                  </p:cNvPr>
                  <p:cNvSpPr/>
                  <p:nvPr/>
                </p:nvSpPr>
                <p:spPr bwMode="auto">
                  <a:xfrm>
                    <a:off x="5380078" y="255714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United Kingdom</a:t>
                    </a:r>
                    <a:endParaRPr lang="en-US" sz="686">
                      <a:solidFill>
                        <a:schemeClr val="tx1"/>
                      </a:solidFill>
                    </a:endParaRPr>
                  </a:p>
                </p:txBody>
              </p:sp>
              <p:sp>
                <p:nvSpPr>
                  <p:cNvPr id="261" name="Rectangle 260">
                    <a:extLst>
                      <a:ext uri="{FF2B5EF4-FFF2-40B4-BE49-F238E27FC236}">
                        <a16:creationId xmlns:a16="http://schemas.microsoft.com/office/drawing/2014/main" id="{88D20ABA-0D01-4AC8-B435-97417E166EF5}"/>
                      </a:ext>
                    </a:extLst>
                  </p:cNvPr>
                  <p:cNvSpPr/>
                  <p:nvPr/>
                </p:nvSpPr>
                <p:spPr bwMode="auto">
                  <a:xfrm>
                    <a:off x="5551441" y="29815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France</a:t>
                    </a:r>
                    <a:endParaRPr lang="en-US" sz="686">
                      <a:solidFill>
                        <a:schemeClr val="tx1"/>
                      </a:solidFill>
                    </a:endParaRPr>
                  </a:p>
                </p:txBody>
              </p:sp>
              <p:sp>
                <p:nvSpPr>
                  <p:cNvPr id="262" name="Rectangle 261">
                    <a:extLst>
                      <a:ext uri="{FF2B5EF4-FFF2-40B4-BE49-F238E27FC236}">
                        <a16:creationId xmlns:a16="http://schemas.microsoft.com/office/drawing/2014/main" id="{E6DF33D2-648B-4132-B52E-E45071BD5DBF}"/>
                      </a:ext>
                    </a:extLst>
                  </p:cNvPr>
                  <p:cNvSpPr/>
                  <p:nvPr/>
                </p:nvSpPr>
                <p:spPr bwMode="auto">
                  <a:xfrm>
                    <a:off x="5995941" y="27656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Poland</a:t>
                    </a:r>
                    <a:endParaRPr lang="en-US" sz="686">
                      <a:solidFill>
                        <a:schemeClr val="tx1"/>
                      </a:solidFill>
                    </a:endParaRPr>
                  </a:p>
                </p:txBody>
              </p:sp>
              <p:sp>
                <p:nvSpPr>
                  <p:cNvPr id="263" name="Rectangle 262">
                    <a:extLst>
                      <a:ext uri="{FF2B5EF4-FFF2-40B4-BE49-F238E27FC236}">
                        <a16:creationId xmlns:a16="http://schemas.microsoft.com/office/drawing/2014/main" id="{EC2EC19B-EBD8-4F6D-B0AB-803CF50390C6}"/>
                      </a:ext>
                    </a:extLst>
                  </p:cNvPr>
                  <p:cNvSpPr/>
                  <p:nvPr/>
                </p:nvSpPr>
                <p:spPr bwMode="auto">
                  <a:xfrm>
                    <a:off x="6484789" y="282343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Ukraine</a:t>
                    </a:r>
                    <a:endParaRPr lang="en-US" sz="686">
                      <a:solidFill>
                        <a:schemeClr val="tx1"/>
                      </a:solidFill>
                    </a:endParaRPr>
                  </a:p>
                </p:txBody>
              </p:sp>
              <p:sp>
                <p:nvSpPr>
                  <p:cNvPr id="264" name="Rectangle 263">
                    <a:extLst>
                      <a:ext uri="{FF2B5EF4-FFF2-40B4-BE49-F238E27FC236}">
                        <a16:creationId xmlns:a16="http://schemas.microsoft.com/office/drawing/2014/main" id="{6F1B2D3C-7AB3-47C7-AA1F-C47E2B6D7EEE}"/>
                      </a:ext>
                    </a:extLst>
                  </p:cNvPr>
                  <p:cNvSpPr/>
                  <p:nvPr/>
                </p:nvSpPr>
                <p:spPr bwMode="auto">
                  <a:xfrm>
                    <a:off x="6637189" y="324888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Turkey</a:t>
                    </a:r>
                    <a:endParaRPr lang="en-US" sz="686">
                      <a:solidFill>
                        <a:schemeClr val="tx1"/>
                      </a:solidFill>
                    </a:endParaRPr>
                  </a:p>
                </p:txBody>
              </p:sp>
              <p:sp>
                <p:nvSpPr>
                  <p:cNvPr id="265" name="Rectangle 264">
                    <a:extLst>
                      <a:ext uri="{FF2B5EF4-FFF2-40B4-BE49-F238E27FC236}">
                        <a16:creationId xmlns:a16="http://schemas.microsoft.com/office/drawing/2014/main" id="{41A654AE-9139-4C42-BF94-C13EEAD4ACDE}"/>
                      </a:ext>
                    </a:extLst>
                  </p:cNvPr>
                  <p:cNvSpPr/>
                  <p:nvPr/>
                </p:nvSpPr>
                <p:spPr bwMode="auto">
                  <a:xfrm>
                    <a:off x="6870069" y="374268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Saudi </a:t>
                    </a:r>
                    <a:br>
                      <a:rPr lang="en-GB" sz="686">
                        <a:solidFill>
                          <a:schemeClr val="tx1"/>
                        </a:solidFill>
                      </a:rPr>
                    </a:br>
                    <a:r>
                      <a:rPr lang="en-GB" sz="686">
                        <a:solidFill>
                          <a:schemeClr val="tx1"/>
                        </a:solidFill>
                      </a:rPr>
                      <a:t>Arabia</a:t>
                    </a:r>
                    <a:endParaRPr lang="en-US" sz="686">
                      <a:solidFill>
                        <a:schemeClr val="tx1"/>
                      </a:solidFill>
                    </a:endParaRPr>
                  </a:p>
                </p:txBody>
              </p:sp>
              <p:sp>
                <p:nvSpPr>
                  <p:cNvPr id="266" name="Rectangle 265">
                    <a:extLst>
                      <a:ext uri="{FF2B5EF4-FFF2-40B4-BE49-F238E27FC236}">
                        <a16:creationId xmlns:a16="http://schemas.microsoft.com/office/drawing/2014/main" id="{2D9D5020-C84F-40CE-B824-42CF21178A80}"/>
                      </a:ext>
                    </a:extLst>
                  </p:cNvPr>
                  <p:cNvSpPr/>
                  <p:nvPr/>
                </p:nvSpPr>
                <p:spPr bwMode="auto">
                  <a:xfrm>
                    <a:off x="7244719" y="353965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Iran</a:t>
                    </a:r>
                    <a:endParaRPr lang="en-US" sz="686">
                      <a:solidFill>
                        <a:schemeClr val="tx1"/>
                      </a:solidFill>
                    </a:endParaRPr>
                  </a:p>
                </p:txBody>
              </p:sp>
              <p:sp>
                <p:nvSpPr>
                  <p:cNvPr id="267" name="Rectangle 266">
                    <a:extLst>
                      <a:ext uri="{FF2B5EF4-FFF2-40B4-BE49-F238E27FC236}">
                        <a16:creationId xmlns:a16="http://schemas.microsoft.com/office/drawing/2014/main" id="{6FF9AA47-F036-4A97-838A-2E66BBD1BB27}"/>
                      </a:ext>
                    </a:extLst>
                  </p:cNvPr>
                  <p:cNvSpPr/>
                  <p:nvPr/>
                </p:nvSpPr>
                <p:spPr bwMode="auto">
                  <a:xfrm>
                    <a:off x="7739745" y="284763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err="1">
                        <a:solidFill>
                          <a:schemeClr val="tx1"/>
                        </a:solidFill>
                      </a:rPr>
                      <a:t>Kazakistan</a:t>
                    </a:r>
                    <a:endParaRPr lang="en-US" sz="686">
                      <a:solidFill>
                        <a:schemeClr val="tx1"/>
                      </a:solidFill>
                    </a:endParaRPr>
                  </a:p>
                </p:txBody>
              </p:sp>
              <p:sp>
                <p:nvSpPr>
                  <p:cNvPr id="268" name="Rectangle 267">
                    <a:extLst>
                      <a:ext uri="{FF2B5EF4-FFF2-40B4-BE49-F238E27FC236}">
                        <a16:creationId xmlns:a16="http://schemas.microsoft.com/office/drawing/2014/main" id="{6B730D08-BB7C-4FD4-8EAA-4EA0EEF3B53C}"/>
                      </a:ext>
                    </a:extLst>
                  </p:cNvPr>
                  <p:cNvSpPr/>
                  <p:nvPr/>
                </p:nvSpPr>
                <p:spPr bwMode="auto">
                  <a:xfrm>
                    <a:off x="8082645" y="383167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India</a:t>
                    </a:r>
                    <a:endParaRPr lang="en-US" sz="686">
                      <a:solidFill>
                        <a:schemeClr val="tx1"/>
                      </a:solidFill>
                    </a:endParaRPr>
                  </a:p>
                </p:txBody>
              </p:sp>
              <p:sp>
                <p:nvSpPr>
                  <p:cNvPr id="269" name="Rectangle 268">
                    <a:extLst>
                      <a:ext uri="{FF2B5EF4-FFF2-40B4-BE49-F238E27FC236}">
                        <a16:creationId xmlns:a16="http://schemas.microsoft.com/office/drawing/2014/main" id="{64332324-0DEB-4E92-881F-DA517264AC34}"/>
                      </a:ext>
                    </a:extLst>
                  </p:cNvPr>
                  <p:cNvSpPr/>
                  <p:nvPr/>
                </p:nvSpPr>
                <p:spPr bwMode="auto">
                  <a:xfrm>
                    <a:off x="8528774" y="23070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Russia</a:t>
                    </a:r>
                    <a:endParaRPr lang="en-US" sz="686">
                      <a:solidFill>
                        <a:schemeClr val="tx1"/>
                      </a:solidFill>
                    </a:endParaRPr>
                  </a:p>
                </p:txBody>
              </p:sp>
              <p:sp>
                <p:nvSpPr>
                  <p:cNvPr id="270" name="Rectangle 269">
                    <a:extLst>
                      <a:ext uri="{FF2B5EF4-FFF2-40B4-BE49-F238E27FC236}">
                        <a16:creationId xmlns:a16="http://schemas.microsoft.com/office/drawing/2014/main" id="{8E96E281-8479-4262-B151-BEB7B5E72484}"/>
                      </a:ext>
                    </a:extLst>
                  </p:cNvPr>
                  <p:cNvSpPr/>
                  <p:nvPr/>
                </p:nvSpPr>
                <p:spPr bwMode="auto">
                  <a:xfrm>
                    <a:off x="8528774" y="293571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Russia</a:t>
                    </a:r>
                    <a:endParaRPr lang="en-US" sz="686">
                      <a:solidFill>
                        <a:schemeClr val="tx1"/>
                      </a:solidFill>
                    </a:endParaRPr>
                  </a:p>
                </p:txBody>
              </p:sp>
              <p:sp>
                <p:nvSpPr>
                  <p:cNvPr id="271" name="Rectangle 270">
                    <a:extLst>
                      <a:ext uri="{FF2B5EF4-FFF2-40B4-BE49-F238E27FC236}">
                        <a16:creationId xmlns:a16="http://schemas.microsoft.com/office/drawing/2014/main" id="{8621E51B-5DB3-4670-A004-62D38DDC4487}"/>
                      </a:ext>
                    </a:extLst>
                  </p:cNvPr>
                  <p:cNvSpPr/>
                  <p:nvPr/>
                </p:nvSpPr>
                <p:spPr bwMode="auto">
                  <a:xfrm>
                    <a:off x="8647187" y="350633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China</a:t>
                    </a:r>
                    <a:endParaRPr lang="en-US" sz="686">
                      <a:solidFill>
                        <a:schemeClr val="tx1"/>
                      </a:solidFill>
                    </a:endParaRPr>
                  </a:p>
                </p:txBody>
              </p:sp>
              <p:sp>
                <p:nvSpPr>
                  <p:cNvPr id="272" name="Rectangle 271">
                    <a:extLst>
                      <a:ext uri="{FF2B5EF4-FFF2-40B4-BE49-F238E27FC236}">
                        <a16:creationId xmlns:a16="http://schemas.microsoft.com/office/drawing/2014/main" id="{648C79A8-F36A-45DB-B150-A22C03879A60}"/>
                      </a:ext>
                    </a:extLst>
                  </p:cNvPr>
                  <p:cNvSpPr/>
                  <p:nvPr/>
                </p:nvSpPr>
                <p:spPr bwMode="auto">
                  <a:xfrm>
                    <a:off x="8647187" y="38496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Myanmar</a:t>
                    </a:r>
                    <a:br>
                      <a:rPr lang="en-GB" sz="686">
                        <a:solidFill>
                          <a:schemeClr val="tx1"/>
                        </a:solidFill>
                      </a:rPr>
                    </a:br>
                    <a:r>
                      <a:rPr lang="en-GB" sz="686">
                        <a:solidFill>
                          <a:schemeClr val="tx1"/>
                        </a:solidFill>
                      </a:rPr>
                      <a:t>(Burma)</a:t>
                    </a:r>
                    <a:endParaRPr lang="en-US" sz="686">
                      <a:solidFill>
                        <a:schemeClr val="tx1"/>
                      </a:solidFill>
                    </a:endParaRPr>
                  </a:p>
                </p:txBody>
              </p:sp>
              <p:sp>
                <p:nvSpPr>
                  <p:cNvPr id="273" name="Rectangle 272">
                    <a:extLst>
                      <a:ext uri="{FF2B5EF4-FFF2-40B4-BE49-F238E27FC236}">
                        <a16:creationId xmlns:a16="http://schemas.microsoft.com/office/drawing/2014/main" id="{7A633EAF-05B6-4FE0-A5EE-7BEFCBC31C5B}"/>
                      </a:ext>
                    </a:extLst>
                  </p:cNvPr>
                  <p:cNvSpPr/>
                  <p:nvPr/>
                </p:nvSpPr>
                <p:spPr bwMode="auto">
                  <a:xfrm>
                    <a:off x="8045207" y="500790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Indian Ocean</a:t>
                    </a:r>
                    <a:endParaRPr lang="en-US" sz="686">
                      <a:solidFill>
                        <a:schemeClr val="tx1"/>
                      </a:solidFill>
                    </a:endParaRPr>
                  </a:p>
                </p:txBody>
              </p:sp>
              <p:sp>
                <p:nvSpPr>
                  <p:cNvPr id="274" name="Rectangle 273">
                    <a:extLst>
                      <a:ext uri="{FF2B5EF4-FFF2-40B4-BE49-F238E27FC236}">
                        <a16:creationId xmlns:a16="http://schemas.microsoft.com/office/drawing/2014/main" id="{04BAA55A-4748-4082-A827-AB101383CAA6}"/>
                      </a:ext>
                    </a:extLst>
                  </p:cNvPr>
                  <p:cNvSpPr/>
                  <p:nvPr/>
                </p:nvSpPr>
                <p:spPr bwMode="auto">
                  <a:xfrm>
                    <a:off x="9422081" y="48177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Indonesia</a:t>
                    </a:r>
                    <a:endParaRPr lang="en-US" sz="686">
                      <a:solidFill>
                        <a:schemeClr val="tx1"/>
                      </a:solidFill>
                    </a:endParaRPr>
                  </a:p>
                </p:txBody>
              </p:sp>
              <p:sp>
                <p:nvSpPr>
                  <p:cNvPr id="275" name="Rectangle 274">
                    <a:extLst>
                      <a:ext uri="{FF2B5EF4-FFF2-40B4-BE49-F238E27FC236}">
                        <a16:creationId xmlns:a16="http://schemas.microsoft.com/office/drawing/2014/main" id="{526FCE3C-9B98-4634-B9FC-3CECFE33C608}"/>
                      </a:ext>
                    </a:extLst>
                  </p:cNvPr>
                  <p:cNvSpPr/>
                  <p:nvPr/>
                </p:nvSpPr>
                <p:spPr bwMode="auto">
                  <a:xfrm>
                    <a:off x="9780221" y="559495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Australia</a:t>
                    </a:r>
                    <a:endParaRPr lang="en-US" sz="686">
                      <a:solidFill>
                        <a:schemeClr val="tx1"/>
                      </a:solidFill>
                    </a:endParaRPr>
                  </a:p>
                </p:txBody>
              </p:sp>
              <p:sp>
                <p:nvSpPr>
                  <p:cNvPr id="276" name="Rectangle 275">
                    <a:extLst>
                      <a:ext uri="{FF2B5EF4-FFF2-40B4-BE49-F238E27FC236}">
                        <a16:creationId xmlns:a16="http://schemas.microsoft.com/office/drawing/2014/main" id="{5B980E01-1E52-4EF0-AD7B-E1D08B2C8984}"/>
                      </a:ext>
                    </a:extLst>
                  </p:cNvPr>
                  <p:cNvSpPr/>
                  <p:nvPr/>
                </p:nvSpPr>
                <p:spPr bwMode="auto">
                  <a:xfrm>
                    <a:off x="10655394" y="360740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Pacific Ocean</a:t>
                    </a:r>
                    <a:endParaRPr lang="en-US" sz="686">
                      <a:solidFill>
                        <a:schemeClr val="tx1"/>
                      </a:solidFill>
                    </a:endParaRPr>
                  </a:p>
                </p:txBody>
              </p:sp>
              <p:sp>
                <p:nvSpPr>
                  <p:cNvPr id="277" name="Rectangle 276">
                    <a:extLst>
                      <a:ext uri="{FF2B5EF4-FFF2-40B4-BE49-F238E27FC236}">
                        <a16:creationId xmlns:a16="http://schemas.microsoft.com/office/drawing/2014/main" id="{34A5ED62-A1DA-4BA4-B83D-9048E21451C0}"/>
                      </a:ext>
                    </a:extLst>
                  </p:cNvPr>
                  <p:cNvSpPr/>
                  <p:nvPr/>
                </p:nvSpPr>
                <p:spPr bwMode="auto">
                  <a:xfrm>
                    <a:off x="1320488" y="426750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Pacific Ocean</a:t>
                    </a:r>
                    <a:endParaRPr lang="en-US" sz="686">
                      <a:solidFill>
                        <a:schemeClr val="tx1"/>
                      </a:solidFill>
                    </a:endParaRPr>
                  </a:p>
                </p:txBody>
              </p:sp>
            </p:grpSp>
            <p:sp>
              <p:nvSpPr>
                <p:cNvPr id="43" name="TextBox 42">
                  <a:extLst>
                    <a:ext uri="{FF2B5EF4-FFF2-40B4-BE49-F238E27FC236}">
                      <a16:creationId xmlns:a16="http://schemas.microsoft.com/office/drawing/2014/main" id="{70F79E52-5BAA-405B-8EA8-AAA8CB7F04FF}"/>
                    </a:ext>
                  </a:extLst>
                </p:cNvPr>
                <p:cNvSpPr txBox="1"/>
                <p:nvPr/>
              </p:nvSpPr>
              <p:spPr>
                <a:xfrm>
                  <a:off x="2439898" y="6127469"/>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14049">
                    <a:defRPr/>
                  </a:pPr>
                  <a:r>
                    <a:rPr lang="en-US" sz="1000" kern="0">
                      <a:latin typeface="+mn-lt"/>
                    </a:rPr>
                    <a:t>Data</a:t>
                  </a:r>
                  <a:r>
                    <a:rPr lang="ar-SA" sz="1000" kern="0">
                      <a:latin typeface="+mn-lt"/>
                    </a:rPr>
                    <a:t> </a:t>
                  </a:r>
                  <a:r>
                    <a:rPr lang="en-US" sz="1000" kern="0">
                      <a:latin typeface="+mn-lt"/>
                    </a:rPr>
                    <a:t>center</a:t>
                  </a:r>
                </a:p>
              </p:txBody>
            </p:sp>
            <p:grpSp>
              <p:nvGrpSpPr>
                <p:cNvPr id="44" name="Group 43">
                  <a:extLst>
                    <a:ext uri="{FF2B5EF4-FFF2-40B4-BE49-F238E27FC236}">
                      <a16:creationId xmlns:a16="http://schemas.microsoft.com/office/drawing/2014/main" id="{FCD7B3E9-4F0C-4197-BCD6-B1AB2410CED5}"/>
                    </a:ext>
                  </a:extLst>
                </p:cNvPr>
                <p:cNvGrpSpPr/>
                <p:nvPr/>
              </p:nvGrpSpPr>
              <p:grpSpPr>
                <a:xfrm>
                  <a:off x="373380" y="6093819"/>
                  <a:ext cx="1640206" cy="130805"/>
                  <a:chOff x="310422" y="6026563"/>
                  <a:chExt cx="1640206" cy="130805"/>
                </a:xfrm>
              </p:grpSpPr>
              <p:cxnSp>
                <p:nvCxnSpPr>
                  <p:cNvPr id="56" name="Straight Connector 55">
                    <a:extLst>
                      <a:ext uri="{FF2B5EF4-FFF2-40B4-BE49-F238E27FC236}">
                        <a16:creationId xmlns:a16="http://schemas.microsoft.com/office/drawing/2014/main" id="{F2E2C28B-DD42-447E-B3A2-6F75B6AFADEF}"/>
                      </a:ext>
                    </a:extLst>
                  </p:cNvPr>
                  <p:cNvCxnSpPr/>
                  <p:nvPr/>
                </p:nvCxnSpPr>
                <p:spPr>
                  <a:xfrm flipH="1">
                    <a:off x="310422" y="6088879"/>
                    <a:ext cx="228600" cy="0"/>
                  </a:xfrm>
                  <a:prstGeom prst="line">
                    <a:avLst/>
                  </a:prstGeom>
                  <a:noFill/>
                  <a:ln w="19050" cap="flat" cmpd="sng" algn="ctr">
                    <a:solidFill>
                      <a:schemeClr val="accent1"/>
                    </a:solidFill>
                    <a:prstDash val="solid"/>
                  </a:ln>
                  <a:effectLst/>
                </p:spPr>
              </p:cxnSp>
              <p:sp>
                <p:nvSpPr>
                  <p:cNvPr id="57" name="TextBox 56">
                    <a:extLst>
                      <a:ext uri="{FF2B5EF4-FFF2-40B4-BE49-F238E27FC236}">
                        <a16:creationId xmlns:a16="http://schemas.microsoft.com/office/drawing/2014/main" id="{4C08F7E8-1B9A-42AC-A374-7C4F5F2A51D0}"/>
                      </a:ext>
                    </a:extLst>
                  </p:cNvPr>
                  <p:cNvSpPr txBox="1"/>
                  <p:nvPr/>
                </p:nvSpPr>
                <p:spPr>
                  <a:xfrm>
                    <a:off x="642770" y="6026563"/>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14049">
                      <a:defRPr/>
                    </a:pPr>
                    <a:r>
                      <a:rPr lang="en-US" sz="1000" kern="0">
                        <a:latin typeface="+mn-lt"/>
                      </a:rPr>
                      <a:t>Owned Capacity</a:t>
                    </a:r>
                  </a:p>
                </p:txBody>
              </p:sp>
            </p:grpSp>
            <p:grpSp>
              <p:nvGrpSpPr>
                <p:cNvPr id="45" name="Group 44">
                  <a:extLst>
                    <a:ext uri="{FF2B5EF4-FFF2-40B4-BE49-F238E27FC236}">
                      <a16:creationId xmlns:a16="http://schemas.microsoft.com/office/drawing/2014/main" id="{74578564-98EF-403B-B2EF-44DBB2E2467D}"/>
                    </a:ext>
                  </a:extLst>
                </p:cNvPr>
                <p:cNvGrpSpPr/>
                <p:nvPr/>
              </p:nvGrpSpPr>
              <p:grpSpPr>
                <a:xfrm>
                  <a:off x="382206" y="6578251"/>
                  <a:ext cx="1835656" cy="130805"/>
                  <a:chOff x="319248" y="6415843"/>
                  <a:chExt cx="1835656" cy="130805"/>
                </a:xfrm>
              </p:grpSpPr>
              <p:cxnSp>
                <p:nvCxnSpPr>
                  <p:cNvPr id="54" name="Straight Connector 53">
                    <a:extLst>
                      <a:ext uri="{FF2B5EF4-FFF2-40B4-BE49-F238E27FC236}">
                        <a16:creationId xmlns:a16="http://schemas.microsoft.com/office/drawing/2014/main" id="{8A3CC05A-1041-4B0A-A0BE-5805D0A67562}"/>
                      </a:ext>
                    </a:extLst>
                  </p:cNvPr>
                  <p:cNvCxnSpPr/>
                  <p:nvPr/>
                </p:nvCxnSpPr>
                <p:spPr>
                  <a:xfrm flipH="1" flipV="1">
                    <a:off x="319248" y="6470618"/>
                    <a:ext cx="228600" cy="0"/>
                  </a:xfrm>
                  <a:prstGeom prst="line">
                    <a:avLst/>
                  </a:prstGeom>
                  <a:noFill/>
                  <a:ln w="19050" cap="flat" cmpd="sng" algn="ctr">
                    <a:solidFill>
                      <a:schemeClr val="accent1"/>
                    </a:solidFill>
                    <a:prstDash val="sysDash"/>
                  </a:ln>
                  <a:effectLst/>
                </p:spPr>
              </p:cxnSp>
              <p:sp>
                <p:nvSpPr>
                  <p:cNvPr id="55" name="TextBox 54">
                    <a:extLst>
                      <a:ext uri="{FF2B5EF4-FFF2-40B4-BE49-F238E27FC236}">
                        <a16:creationId xmlns:a16="http://schemas.microsoft.com/office/drawing/2014/main" id="{A8738295-3B6C-419B-A01F-7DE68B562FD9}"/>
                      </a:ext>
                    </a:extLst>
                  </p:cNvPr>
                  <p:cNvSpPr txBox="1"/>
                  <p:nvPr/>
                </p:nvSpPr>
                <p:spPr>
                  <a:xfrm>
                    <a:off x="647254" y="6415843"/>
                    <a:ext cx="1507650" cy="130805"/>
                  </a:xfrm>
                  <a:prstGeom prst="rect">
                    <a:avLst/>
                  </a:prstGeom>
                  <a:noFill/>
                </p:spPr>
                <p:txBody>
                  <a:bodyPr wrap="square" lIns="0" tIns="0" rIns="0" bIns="0" rtlCol="0" anchor="ctr">
                    <a:noAutofit/>
                  </a:bodyPr>
                  <a:lstStyle>
                    <a:defPPr>
                      <a:defRPr lang="en-US"/>
                    </a:defPPr>
                    <a:lvl1pPr>
                      <a:spcAft>
                        <a:spcPts val="1200"/>
                      </a:spcAft>
                      <a:defRPr sz="800">
                        <a:latin typeface="Segoe UI" panose="020B0502040204020203" pitchFamily="34" charset="0"/>
                        <a:ea typeface="Segoe UI" panose="020B0502040204020203" pitchFamily="34" charset="0"/>
                        <a:cs typeface="Segoe UI" panose="020B0502040204020203" pitchFamily="34" charset="0"/>
                      </a:defRPr>
                    </a:lvl1pPr>
                  </a:lstStyle>
                  <a:p>
                    <a:pPr defTabSz="914049">
                      <a:defRPr/>
                    </a:pPr>
                    <a:r>
                      <a:rPr lang="en-US" sz="1000" kern="0">
                        <a:latin typeface="+mn-lt"/>
                      </a:rPr>
                      <a:t>Moving to Owned</a:t>
                    </a:r>
                    <a:endParaRPr lang="en-US" sz="833" kern="0">
                      <a:latin typeface="+mn-lt"/>
                    </a:endParaRPr>
                  </a:p>
                </p:txBody>
              </p:sp>
            </p:grpSp>
            <p:grpSp>
              <p:nvGrpSpPr>
                <p:cNvPr id="46" name="Group 45">
                  <a:extLst>
                    <a:ext uri="{FF2B5EF4-FFF2-40B4-BE49-F238E27FC236}">
                      <a16:creationId xmlns:a16="http://schemas.microsoft.com/office/drawing/2014/main" id="{5B2B7EDC-9334-4249-9099-1BEEE25F6349}"/>
                    </a:ext>
                  </a:extLst>
                </p:cNvPr>
                <p:cNvGrpSpPr/>
                <p:nvPr/>
              </p:nvGrpSpPr>
              <p:grpSpPr>
                <a:xfrm>
                  <a:off x="385654" y="6336629"/>
                  <a:ext cx="1643658" cy="130805"/>
                  <a:chOff x="322696" y="6223393"/>
                  <a:chExt cx="1643658" cy="130805"/>
                </a:xfrm>
              </p:grpSpPr>
              <p:cxnSp>
                <p:nvCxnSpPr>
                  <p:cNvPr id="52" name="Straight Connector 51">
                    <a:extLst>
                      <a:ext uri="{FF2B5EF4-FFF2-40B4-BE49-F238E27FC236}">
                        <a16:creationId xmlns:a16="http://schemas.microsoft.com/office/drawing/2014/main" id="{FF14068D-F919-4C40-9DD8-04386DA73E88}"/>
                      </a:ext>
                    </a:extLst>
                  </p:cNvPr>
                  <p:cNvCxnSpPr/>
                  <p:nvPr/>
                </p:nvCxnSpPr>
                <p:spPr>
                  <a:xfrm flipH="1">
                    <a:off x="322696" y="6288796"/>
                    <a:ext cx="228600" cy="0"/>
                  </a:xfrm>
                  <a:prstGeom prst="line">
                    <a:avLst/>
                  </a:prstGeom>
                  <a:noFill/>
                  <a:ln w="19050" cap="flat" cmpd="sng" algn="ctr">
                    <a:solidFill>
                      <a:schemeClr val="accent2">
                        <a:alpha val="94118"/>
                      </a:schemeClr>
                    </a:solidFill>
                    <a:prstDash val="solid"/>
                  </a:ln>
                  <a:effectLst/>
                </p:spPr>
              </p:cxnSp>
              <p:sp>
                <p:nvSpPr>
                  <p:cNvPr id="53" name="TextBox 52">
                    <a:extLst>
                      <a:ext uri="{FF2B5EF4-FFF2-40B4-BE49-F238E27FC236}">
                        <a16:creationId xmlns:a16="http://schemas.microsoft.com/office/drawing/2014/main" id="{E6F925DC-21D3-475E-9F47-BA4DFEB5D10F}"/>
                      </a:ext>
                    </a:extLst>
                  </p:cNvPr>
                  <p:cNvSpPr txBox="1"/>
                  <p:nvPr/>
                </p:nvSpPr>
                <p:spPr>
                  <a:xfrm>
                    <a:off x="658496" y="6223393"/>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14049">
                      <a:defRPr/>
                    </a:pPr>
                    <a:r>
                      <a:rPr lang="en-US" sz="1000" kern="0">
                        <a:latin typeface="+mn-lt"/>
                      </a:rPr>
                      <a:t>Leased Capacity</a:t>
                    </a:r>
                    <a:endParaRPr lang="en-US" sz="833" kern="0">
                      <a:latin typeface="+mn-lt"/>
                    </a:endParaRPr>
                  </a:p>
                </p:txBody>
              </p:sp>
            </p:grpSp>
            <p:sp>
              <p:nvSpPr>
                <p:cNvPr id="47" name="TextBox 46">
                  <a:extLst>
                    <a:ext uri="{FF2B5EF4-FFF2-40B4-BE49-F238E27FC236}">
                      <a16:creationId xmlns:a16="http://schemas.microsoft.com/office/drawing/2014/main" id="{F178C6D1-2051-4CC1-8244-F7AA9DF29D27}"/>
                    </a:ext>
                  </a:extLst>
                </p:cNvPr>
                <p:cNvSpPr txBox="1"/>
                <p:nvPr/>
              </p:nvSpPr>
              <p:spPr>
                <a:xfrm>
                  <a:off x="2415406" y="6524503"/>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14049">
                    <a:defRPr/>
                  </a:pPr>
                  <a:r>
                    <a:rPr lang="en-US" sz="1000" kern="0">
                      <a:latin typeface="+mn-lt"/>
                    </a:rPr>
                    <a:t>Edge Site</a:t>
                  </a:r>
                </a:p>
              </p:txBody>
            </p:sp>
            <p:sp>
              <p:nvSpPr>
                <p:cNvPr id="48" name="Oval 47">
                  <a:extLst>
                    <a:ext uri="{FF2B5EF4-FFF2-40B4-BE49-F238E27FC236}">
                      <a16:creationId xmlns:a16="http://schemas.microsoft.com/office/drawing/2014/main" id="{CF812A16-3F4B-4137-8B31-3D043BA402AD}"/>
                    </a:ext>
                  </a:extLst>
                </p:cNvPr>
                <p:cNvSpPr/>
                <p:nvPr/>
              </p:nvSpPr>
              <p:spPr bwMode="auto">
                <a:xfrm>
                  <a:off x="2060952" y="6435110"/>
                  <a:ext cx="309594" cy="3095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solidFill>
                      <a:schemeClr val="tx1"/>
                    </a:solidFill>
                  </a:endParaRPr>
                </a:p>
              </p:txBody>
            </p:sp>
            <p:grpSp>
              <p:nvGrpSpPr>
                <p:cNvPr id="49" name="Group 48">
                  <a:extLst>
                    <a:ext uri="{FF2B5EF4-FFF2-40B4-BE49-F238E27FC236}">
                      <a16:creationId xmlns:a16="http://schemas.microsoft.com/office/drawing/2014/main" id="{E47B0F9F-FBDD-47E1-9A5C-D45EA154C558}"/>
                    </a:ext>
                  </a:extLst>
                </p:cNvPr>
                <p:cNvGrpSpPr/>
                <p:nvPr/>
              </p:nvGrpSpPr>
              <p:grpSpPr>
                <a:xfrm>
                  <a:off x="2085334" y="6011236"/>
                  <a:ext cx="307378" cy="307378"/>
                  <a:chOff x="1160068" y="4505218"/>
                  <a:chExt cx="188006" cy="188004"/>
                </a:xfrm>
              </p:grpSpPr>
              <p:sp>
                <p:nvSpPr>
                  <p:cNvPr id="50" name="Oval 49">
                    <a:extLst>
                      <a:ext uri="{FF2B5EF4-FFF2-40B4-BE49-F238E27FC236}">
                        <a16:creationId xmlns:a16="http://schemas.microsoft.com/office/drawing/2014/main" id="{F3D855CC-BC0B-4388-A317-0A8CC4459132}"/>
                      </a:ext>
                    </a:extLst>
                  </p:cNvPr>
                  <p:cNvSpPr/>
                  <p:nvPr/>
                </p:nvSpPr>
                <p:spPr bwMode="auto">
                  <a:xfrm>
                    <a:off x="1160068" y="450521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solidFill>
                        <a:schemeClr val="tx1"/>
                      </a:solidFill>
                    </a:endParaRPr>
                  </a:p>
                </p:txBody>
              </p:sp>
              <p:sp>
                <p:nvSpPr>
                  <p:cNvPr id="51" name="Freeform 10">
                    <a:extLst>
                      <a:ext uri="{FF2B5EF4-FFF2-40B4-BE49-F238E27FC236}">
                        <a16:creationId xmlns:a16="http://schemas.microsoft.com/office/drawing/2014/main" id="{C6C2075F-CC57-4E06-809A-89AA36B4FA32}"/>
                      </a:ext>
                    </a:extLst>
                  </p:cNvPr>
                  <p:cNvSpPr/>
                  <p:nvPr/>
                </p:nvSpPr>
                <p:spPr>
                  <a:xfrm>
                    <a:off x="1167060" y="4541847"/>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solidFill>
                        <a:schemeClr val="tx1"/>
                      </a:solidFill>
                      <a:latin typeface="Segoe UI" pitchFamily="34" charset="0"/>
                      <a:ea typeface="Segoe UI" pitchFamily="34" charset="0"/>
                      <a:cs typeface="Segoe UI" pitchFamily="34" charset="0"/>
                    </a:endParaRPr>
                  </a:p>
                </p:txBody>
              </p:sp>
            </p:grpSp>
          </p:grpSp>
          <p:pic>
            <p:nvPicPr>
              <p:cNvPr id="745" name="Picture 744">
                <a:extLst>
                  <a:ext uri="{FF2B5EF4-FFF2-40B4-BE49-F238E27FC236}">
                    <a16:creationId xmlns:a16="http://schemas.microsoft.com/office/drawing/2014/main" id="{2A0C07F7-60D9-4A67-A460-16ED3EB20A6D}"/>
                  </a:ext>
                </a:extLst>
              </p:cNvPr>
              <p:cNvPicPr>
                <a:picLocks noChangeAspect="1"/>
              </p:cNvPicPr>
              <p:nvPr/>
            </p:nvPicPr>
            <p:blipFill>
              <a:blip r:embed="rId5"/>
              <a:stretch>
                <a:fillRect/>
              </a:stretch>
            </p:blipFill>
            <p:spPr>
              <a:xfrm>
                <a:off x="4848056" y="5324597"/>
                <a:ext cx="190163" cy="150129"/>
              </a:xfrm>
              <a:prstGeom prst="rect">
                <a:avLst/>
              </a:prstGeom>
            </p:spPr>
          </p:pic>
        </p:grpSp>
        <p:grpSp>
          <p:nvGrpSpPr>
            <p:cNvPr id="3" name="Group 2">
              <a:extLst>
                <a:ext uri="{FF2B5EF4-FFF2-40B4-BE49-F238E27FC236}">
                  <a16:creationId xmlns:a16="http://schemas.microsoft.com/office/drawing/2014/main" id="{12DD8C1E-72D1-41CB-B549-FDD97510B290}"/>
                </a:ext>
              </a:extLst>
            </p:cNvPr>
            <p:cNvGrpSpPr/>
            <p:nvPr/>
          </p:nvGrpSpPr>
          <p:grpSpPr>
            <a:xfrm>
              <a:off x="3512557" y="2497258"/>
              <a:ext cx="8760220" cy="2446808"/>
              <a:chOff x="3512557" y="2497258"/>
              <a:chExt cx="8760220" cy="2446808"/>
            </a:xfrm>
          </p:grpSpPr>
          <p:sp>
            <p:nvSpPr>
              <p:cNvPr id="5" name="Freeform: Shape 4">
                <a:extLst>
                  <a:ext uri="{FF2B5EF4-FFF2-40B4-BE49-F238E27FC236}">
                    <a16:creationId xmlns:a16="http://schemas.microsoft.com/office/drawing/2014/main" id="{4C0A2B6B-2F0A-4213-8D89-577E3A243E44}"/>
                  </a:ext>
                </a:extLst>
              </p:cNvPr>
              <p:cNvSpPr/>
              <p:nvPr/>
            </p:nvSpPr>
            <p:spPr bwMode="auto">
              <a:xfrm>
                <a:off x="4887310" y="3090041"/>
                <a:ext cx="1135118" cy="1854025"/>
              </a:xfrm>
              <a:custGeom>
                <a:avLst/>
                <a:gdLst>
                  <a:gd name="connsiteX0" fmla="*/ 0 w 1135118"/>
                  <a:gd name="connsiteY0" fmla="*/ 0 h 1854025"/>
                  <a:gd name="connsiteX1" fmla="*/ 6307 w 1135118"/>
                  <a:gd name="connsiteY1" fmla="*/ 31531 h 1854025"/>
                  <a:gd name="connsiteX2" fmla="*/ 12613 w 1135118"/>
                  <a:gd name="connsiteY2" fmla="*/ 50450 h 1854025"/>
                  <a:gd name="connsiteX3" fmla="*/ 25225 w 1135118"/>
                  <a:gd name="connsiteY3" fmla="*/ 163962 h 1854025"/>
                  <a:gd name="connsiteX4" fmla="*/ 37838 w 1135118"/>
                  <a:gd name="connsiteY4" fmla="*/ 182880 h 1854025"/>
                  <a:gd name="connsiteX5" fmla="*/ 50450 w 1135118"/>
                  <a:gd name="connsiteY5" fmla="*/ 245942 h 1854025"/>
                  <a:gd name="connsiteX6" fmla="*/ 63062 w 1135118"/>
                  <a:gd name="connsiteY6" fmla="*/ 258555 h 1854025"/>
                  <a:gd name="connsiteX7" fmla="*/ 69369 w 1135118"/>
                  <a:gd name="connsiteY7" fmla="*/ 290086 h 1854025"/>
                  <a:gd name="connsiteX8" fmla="*/ 88287 w 1135118"/>
                  <a:gd name="connsiteY8" fmla="*/ 302698 h 1854025"/>
                  <a:gd name="connsiteX9" fmla="*/ 100900 w 1135118"/>
                  <a:gd name="connsiteY9" fmla="*/ 315311 h 1854025"/>
                  <a:gd name="connsiteX10" fmla="*/ 107206 w 1135118"/>
                  <a:gd name="connsiteY10" fmla="*/ 334229 h 1854025"/>
                  <a:gd name="connsiteX11" fmla="*/ 126124 w 1135118"/>
                  <a:gd name="connsiteY11" fmla="*/ 340536 h 1854025"/>
                  <a:gd name="connsiteX12" fmla="*/ 145043 w 1135118"/>
                  <a:gd name="connsiteY12" fmla="*/ 359454 h 1854025"/>
                  <a:gd name="connsiteX13" fmla="*/ 157656 w 1135118"/>
                  <a:gd name="connsiteY13" fmla="*/ 384679 h 1854025"/>
                  <a:gd name="connsiteX14" fmla="*/ 176574 w 1135118"/>
                  <a:gd name="connsiteY14" fmla="*/ 397291 h 1854025"/>
                  <a:gd name="connsiteX15" fmla="*/ 195493 w 1135118"/>
                  <a:gd name="connsiteY15" fmla="*/ 416210 h 1854025"/>
                  <a:gd name="connsiteX16" fmla="*/ 208105 w 1135118"/>
                  <a:gd name="connsiteY16" fmla="*/ 441435 h 1854025"/>
                  <a:gd name="connsiteX17" fmla="*/ 220718 w 1135118"/>
                  <a:gd name="connsiteY17" fmla="*/ 454047 h 1854025"/>
                  <a:gd name="connsiteX18" fmla="*/ 252249 w 1135118"/>
                  <a:gd name="connsiteY18" fmla="*/ 491885 h 1854025"/>
                  <a:gd name="connsiteX19" fmla="*/ 271167 w 1135118"/>
                  <a:gd name="connsiteY19" fmla="*/ 523416 h 1854025"/>
                  <a:gd name="connsiteX20" fmla="*/ 283780 w 1135118"/>
                  <a:gd name="connsiteY20" fmla="*/ 542334 h 1854025"/>
                  <a:gd name="connsiteX21" fmla="*/ 302698 w 1135118"/>
                  <a:gd name="connsiteY21" fmla="*/ 548640 h 1854025"/>
                  <a:gd name="connsiteX22" fmla="*/ 315311 w 1135118"/>
                  <a:gd name="connsiteY22" fmla="*/ 561253 h 1854025"/>
                  <a:gd name="connsiteX23" fmla="*/ 334229 w 1135118"/>
                  <a:gd name="connsiteY23" fmla="*/ 573865 h 1854025"/>
                  <a:gd name="connsiteX24" fmla="*/ 340536 w 1135118"/>
                  <a:gd name="connsiteY24" fmla="*/ 592784 h 1854025"/>
                  <a:gd name="connsiteX25" fmla="*/ 365760 w 1135118"/>
                  <a:gd name="connsiteY25" fmla="*/ 599090 h 1854025"/>
                  <a:gd name="connsiteX26" fmla="*/ 403598 w 1135118"/>
                  <a:gd name="connsiteY26" fmla="*/ 611702 h 1854025"/>
                  <a:gd name="connsiteX27" fmla="*/ 460353 w 1135118"/>
                  <a:gd name="connsiteY27" fmla="*/ 630621 h 1854025"/>
                  <a:gd name="connsiteX28" fmla="*/ 479272 w 1135118"/>
                  <a:gd name="connsiteY28" fmla="*/ 636927 h 1854025"/>
                  <a:gd name="connsiteX29" fmla="*/ 523416 w 1135118"/>
                  <a:gd name="connsiteY29" fmla="*/ 655846 h 1854025"/>
                  <a:gd name="connsiteX30" fmla="*/ 561253 w 1135118"/>
                  <a:gd name="connsiteY30" fmla="*/ 668458 h 1854025"/>
                  <a:gd name="connsiteX31" fmla="*/ 611702 w 1135118"/>
                  <a:gd name="connsiteY31" fmla="*/ 681071 h 1854025"/>
                  <a:gd name="connsiteX32" fmla="*/ 687377 w 1135118"/>
                  <a:gd name="connsiteY32" fmla="*/ 706296 h 1854025"/>
                  <a:gd name="connsiteX33" fmla="*/ 706296 w 1135118"/>
                  <a:gd name="connsiteY33" fmla="*/ 712602 h 1854025"/>
                  <a:gd name="connsiteX34" fmla="*/ 725214 w 1135118"/>
                  <a:gd name="connsiteY34" fmla="*/ 718908 h 1854025"/>
                  <a:gd name="connsiteX35" fmla="*/ 769358 w 1135118"/>
                  <a:gd name="connsiteY35" fmla="*/ 756745 h 1854025"/>
                  <a:gd name="connsiteX36" fmla="*/ 781970 w 1135118"/>
                  <a:gd name="connsiteY36" fmla="*/ 769358 h 1854025"/>
                  <a:gd name="connsiteX37" fmla="*/ 800889 w 1135118"/>
                  <a:gd name="connsiteY37" fmla="*/ 775664 h 1854025"/>
                  <a:gd name="connsiteX38" fmla="*/ 819807 w 1135118"/>
                  <a:gd name="connsiteY38" fmla="*/ 788276 h 1854025"/>
                  <a:gd name="connsiteX39" fmla="*/ 838726 w 1135118"/>
                  <a:gd name="connsiteY39" fmla="*/ 819807 h 1854025"/>
                  <a:gd name="connsiteX40" fmla="*/ 863951 w 1135118"/>
                  <a:gd name="connsiteY40" fmla="*/ 826113 h 1854025"/>
                  <a:gd name="connsiteX41" fmla="*/ 876563 w 1135118"/>
                  <a:gd name="connsiteY41" fmla="*/ 851338 h 1854025"/>
                  <a:gd name="connsiteX42" fmla="*/ 908094 w 1135118"/>
                  <a:gd name="connsiteY42" fmla="*/ 876563 h 1854025"/>
                  <a:gd name="connsiteX43" fmla="*/ 914400 w 1135118"/>
                  <a:gd name="connsiteY43" fmla="*/ 901788 h 1854025"/>
                  <a:gd name="connsiteX44" fmla="*/ 901788 w 1135118"/>
                  <a:gd name="connsiteY44" fmla="*/ 927013 h 1854025"/>
                  <a:gd name="connsiteX45" fmla="*/ 882869 w 1135118"/>
                  <a:gd name="connsiteY45" fmla="*/ 952238 h 1854025"/>
                  <a:gd name="connsiteX46" fmla="*/ 870257 w 1135118"/>
                  <a:gd name="connsiteY46" fmla="*/ 971156 h 1854025"/>
                  <a:gd name="connsiteX47" fmla="*/ 863951 w 1135118"/>
                  <a:gd name="connsiteY47" fmla="*/ 990075 h 1854025"/>
                  <a:gd name="connsiteX48" fmla="*/ 857644 w 1135118"/>
                  <a:gd name="connsiteY48" fmla="*/ 1317998 h 1854025"/>
                  <a:gd name="connsiteX49" fmla="*/ 889176 w 1135118"/>
                  <a:gd name="connsiteY49" fmla="*/ 1362141 h 1854025"/>
                  <a:gd name="connsiteX50" fmla="*/ 908094 w 1135118"/>
                  <a:gd name="connsiteY50" fmla="*/ 1374753 h 1854025"/>
                  <a:gd name="connsiteX51" fmla="*/ 920707 w 1135118"/>
                  <a:gd name="connsiteY51" fmla="*/ 1387366 h 1854025"/>
                  <a:gd name="connsiteX52" fmla="*/ 939625 w 1135118"/>
                  <a:gd name="connsiteY52" fmla="*/ 1393672 h 1854025"/>
                  <a:gd name="connsiteX53" fmla="*/ 990075 w 1135118"/>
                  <a:gd name="connsiteY53" fmla="*/ 1418897 h 1854025"/>
                  <a:gd name="connsiteX54" fmla="*/ 1027912 w 1135118"/>
                  <a:gd name="connsiteY54" fmla="*/ 1431509 h 1854025"/>
                  <a:gd name="connsiteX55" fmla="*/ 1078362 w 1135118"/>
                  <a:gd name="connsiteY55" fmla="*/ 1444122 h 1854025"/>
                  <a:gd name="connsiteX56" fmla="*/ 1090974 w 1135118"/>
                  <a:gd name="connsiteY56" fmla="*/ 1463040 h 1854025"/>
                  <a:gd name="connsiteX57" fmla="*/ 1135118 w 1135118"/>
                  <a:gd name="connsiteY57" fmla="*/ 1481959 h 1854025"/>
                  <a:gd name="connsiteX58" fmla="*/ 1128811 w 1135118"/>
                  <a:gd name="connsiteY58" fmla="*/ 1507184 h 1854025"/>
                  <a:gd name="connsiteX59" fmla="*/ 1103587 w 1135118"/>
                  <a:gd name="connsiteY59" fmla="*/ 1538715 h 1854025"/>
                  <a:gd name="connsiteX60" fmla="*/ 1084668 w 1135118"/>
                  <a:gd name="connsiteY60" fmla="*/ 1582858 h 1854025"/>
                  <a:gd name="connsiteX61" fmla="*/ 1072056 w 1135118"/>
                  <a:gd name="connsiteY61" fmla="*/ 1620696 h 1854025"/>
                  <a:gd name="connsiteX62" fmla="*/ 1065749 w 1135118"/>
                  <a:gd name="connsiteY62" fmla="*/ 1639614 h 1854025"/>
                  <a:gd name="connsiteX63" fmla="*/ 1078362 w 1135118"/>
                  <a:gd name="connsiteY63" fmla="*/ 1854025 h 185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35118" h="1854025">
                    <a:moveTo>
                      <a:pt x="0" y="0"/>
                    </a:moveTo>
                    <a:cubicBezTo>
                      <a:pt x="2102" y="10510"/>
                      <a:pt x="3707" y="21133"/>
                      <a:pt x="6307" y="31531"/>
                    </a:cubicBezTo>
                    <a:cubicBezTo>
                      <a:pt x="7919" y="37980"/>
                      <a:pt x="11879" y="43843"/>
                      <a:pt x="12613" y="50450"/>
                    </a:cubicBezTo>
                    <a:cubicBezTo>
                      <a:pt x="14075" y="63605"/>
                      <a:pt x="10038" y="133590"/>
                      <a:pt x="25225" y="163962"/>
                    </a:cubicBezTo>
                    <a:cubicBezTo>
                      <a:pt x="28615" y="170741"/>
                      <a:pt x="33634" y="176574"/>
                      <a:pt x="37838" y="182880"/>
                    </a:cubicBezTo>
                    <a:cubicBezTo>
                      <a:pt x="38931" y="190535"/>
                      <a:pt x="42195" y="232183"/>
                      <a:pt x="50450" y="245942"/>
                    </a:cubicBezTo>
                    <a:cubicBezTo>
                      <a:pt x="53509" y="251040"/>
                      <a:pt x="58858" y="254351"/>
                      <a:pt x="63062" y="258555"/>
                    </a:cubicBezTo>
                    <a:cubicBezTo>
                      <a:pt x="65164" y="269065"/>
                      <a:pt x="64051" y="280780"/>
                      <a:pt x="69369" y="290086"/>
                    </a:cubicBezTo>
                    <a:cubicBezTo>
                      <a:pt x="73129" y="296666"/>
                      <a:pt x="82369" y="297963"/>
                      <a:pt x="88287" y="302698"/>
                    </a:cubicBezTo>
                    <a:cubicBezTo>
                      <a:pt x="92930" y="306412"/>
                      <a:pt x="96696" y="311107"/>
                      <a:pt x="100900" y="315311"/>
                    </a:cubicBezTo>
                    <a:cubicBezTo>
                      <a:pt x="103002" y="321617"/>
                      <a:pt x="102506" y="329529"/>
                      <a:pt x="107206" y="334229"/>
                    </a:cubicBezTo>
                    <a:cubicBezTo>
                      <a:pt x="111906" y="338929"/>
                      <a:pt x="120593" y="336849"/>
                      <a:pt x="126124" y="340536"/>
                    </a:cubicBezTo>
                    <a:cubicBezTo>
                      <a:pt x="133544" y="345483"/>
                      <a:pt x="138737" y="353148"/>
                      <a:pt x="145043" y="359454"/>
                    </a:cubicBezTo>
                    <a:cubicBezTo>
                      <a:pt x="149247" y="367862"/>
                      <a:pt x="151638" y="377457"/>
                      <a:pt x="157656" y="384679"/>
                    </a:cubicBezTo>
                    <a:cubicBezTo>
                      <a:pt x="162508" y="390501"/>
                      <a:pt x="170752" y="392439"/>
                      <a:pt x="176574" y="397291"/>
                    </a:cubicBezTo>
                    <a:cubicBezTo>
                      <a:pt x="183425" y="403001"/>
                      <a:pt x="189187" y="409904"/>
                      <a:pt x="195493" y="416210"/>
                    </a:cubicBezTo>
                    <a:cubicBezTo>
                      <a:pt x="199697" y="424618"/>
                      <a:pt x="202890" y="433613"/>
                      <a:pt x="208105" y="441435"/>
                    </a:cubicBezTo>
                    <a:cubicBezTo>
                      <a:pt x="211403" y="446382"/>
                      <a:pt x="217004" y="449404"/>
                      <a:pt x="220718" y="454047"/>
                    </a:cubicBezTo>
                    <a:cubicBezTo>
                      <a:pt x="255843" y="497953"/>
                      <a:pt x="207301" y="446937"/>
                      <a:pt x="252249" y="491885"/>
                    </a:cubicBezTo>
                    <a:cubicBezTo>
                      <a:pt x="263199" y="524735"/>
                      <a:pt x="251383" y="498686"/>
                      <a:pt x="271167" y="523416"/>
                    </a:cubicBezTo>
                    <a:cubicBezTo>
                      <a:pt x="275902" y="529334"/>
                      <a:pt x="277862" y="537599"/>
                      <a:pt x="283780" y="542334"/>
                    </a:cubicBezTo>
                    <a:cubicBezTo>
                      <a:pt x="288971" y="546486"/>
                      <a:pt x="296392" y="546538"/>
                      <a:pt x="302698" y="548640"/>
                    </a:cubicBezTo>
                    <a:cubicBezTo>
                      <a:pt x="306902" y="552844"/>
                      <a:pt x="310668" y="557539"/>
                      <a:pt x="315311" y="561253"/>
                    </a:cubicBezTo>
                    <a:cubicBezTo>
                      <a:pt x="321229" y="565988"/>
                      <a:pt x="329494" y="567947"/>
                      <a:pt x="334229" y="573865"/>
                    </a:cubicBezTo>
                    <a:cubicBezTo>
                      <a:pt x="338382" y="579056"/>
                      <a:pt x="335345" y="588631"/>
                      <a:pt x="340536" y="592784"/>
                    </a:cubicBezTo>
                    <a:cubicBezTo>
                      <a:pt x="347304" y="598198"/>
                      <a:pt x="357459" y="596600"/>
                      <a:pt x="365760" y="599090"/>
                    </a:cubicBezTo>
                    <a:cubicBezTo>
                      <a:pt x="378494" y="602910"/>
                      <a:pt x="390985" y="607498"/>
                      <a:pt x="403598" y="611702"/>
                    </a:cubicBezTo>
                    <a:lnTo>
                      <a:pt x="460353" y="630621"/>
                    </a:lnTo>
                    <a:lnTo>
                      <a:pt x="479272" y="636927"/>
                    </a:lnTo>
                    <a:cubicBezTo>
                      <a:pt x="501535" y="659192"/>
                      <a:pt x="482318" y="644638"/>
                      <a:pt x="523416" y="655846"/>
                    </a:cubicBezTo>
                    <a:cubicBezTo>
                      <a:pt x="536242" y="659344"/>
                      <a:pt x="548355" y="665233"/>
                      <a:pt x="561253" y="668458"/>
                    </a:cubicBezTo>
                    <a:cubicBezTo>
                      <a:pt x="578069" y="672662"/>
                      <a:pt x="595258" y="675590"/>
                      <a:pt x="611702" y="681071"/>
                    </a:cubicBezTo>
                    <a:lnTo>
                      <a:pt x="687377" y="706296"/>
                    </a:lnTo>
                    <a:lnTo>
                      <a:pt x="706296" y="712602"/>
                    </a:lnTo>
                    <a:lnTo>
                      <a:pt x="725214" y="718908"/>
                    </a:lnTo>
                    <a:cubicBezTo>
                      <a:pt x="785946" y="779640"/>
                      <a:pt x="721329" y="718322"/>
                      <a:pt x="769358" y="756745"/>
                    </a:cubicBezTo>
                    <a:cubicBezTo>
                      <a:pt x="774001" y="760459"/>
                      <a:pt x="776872" y="766299"/>
                      <a:pt x="781970" y="769358"/>
                    </a:cubicBezTo>
                    <a:cubicBezTo>
                      <a:pt x="787670" y="772778"/>
                      <a:pt x="794583" y="773562"/>
                      <a:pt x="800889" y="775664"/>
                    </a:cubicBezTo>
                    <a:cubicBezTo>
                      <a:pt x="807195" y="779868"/>
                      <a:pt x="815073" y="782358"/>
                      <a:pt x="819807" y="788276"/>
                    </a:cubicBezTo>
                    <a:cubicBezTo>
                      <a:pt x="834191" y="806257"/>
                      <a:pt x="815869" y="808379"/>
                      <a:pt x="838726" y="819807"/>
                    </a:cubicBezTo>
                    <a:cubicBezTo>
                      <a:pt x="846478" y="823683"/>
                      <a:pt x="855543" y="824011"/>
                      <a:pt x="863951" y="826113"/>
                    </a:cubicBezTo>
                    <a:cubicBezTo>
                      <a:pt x="868155" y="834521"/>
                      <a:pt x="871348" y="843516"/>
                      <a:pt x="876563" y="851338"/>
                    </a:cubicBezTo>
                    <a:cubicBezTo>
                      <a:pt x="883752" y="862121"/>
                      <a:pt x="897974" y="869816"/>
                      <a:pt x="908094" y="876563"/>
                    </a:cubicBezTo>
                    <a:cubicBezTo>
                      <a:pt x="910196" y="884971"/>
                      <a:pt x="915475" y="893188"/>
                      <a:pt x="914400" y="901788"/>
                    </a:cubicBezTo>
                    <a:cubicBezTo>
                      <a:pt x="913234" y="911116"/>
                      <a:pt x="906770" y="919041"/>
                      <a:pt x="901788" y="927013"/>
                    </a:cubicBezTo>
                    <a:cubicBezTo>
                      <a:pt x="896217" y="935926"/>
                      <a:pt x="888978" y="943685"/>
                      <a:pt x="882869" y="952238"/>
                    </a:cubicBezTo>
                    <a:cubicBezTo>
                      <a:pt x="878464" y="958405"/>
                      <a:pt x="874461" y="964850"/>
                      <a:pt x="870257" y="971156"/>
                    </a:cubicBezTo>
                    <a:cubicBezTo>
                      <a:pt x="868155" y="977462"/>
                      <a:pt x="865700" y="983662"/>
                      <a:pt x="863951" y="990075"/>
                    </a:cubicBezTo>
                    <a:cubicBezTo>
                      <a:pt x="830012" y="1114516"/>
                      <a:pt x="845003" y="1107316"/>
                      <a:pt x="857644" y="1317998"/>
                    </a:cubicBezTo>
                    <a:cubicBezTo>
                      <a:pt x="860046" y="1358037"/>
                      <a:pt x="863801" y="1353683"/>
                      <a:pt x="889176" y="1362141"/>
                    </a:cubicBezTo>
                    <a:cubicBezTo>
                      <a:pt x="895482" y="1366345"/>
                      <a:pt x="902176" y="1370018"/>
                      <a:pt x="908094" y="1374753"/>
                    </a:cubicBezTo>
                    <a:cubicBezTo>
                      <a:pt x="912737" y="1378467"/>
                      <a:pt x="915609" y="1384307"/>
                      <a:pt x="920707" y="1387366"/>
                    </a:cubicBezTo>
                    <a:cubicBezTo>
                      <a:pt x="926407" y="1390786"/>
                      <a:pt x="933319" y="1391570"/>
                      <a:pt x="939625" y="1393672"/>
                    </a:cubicBezTo>
                    <a:cubicBezTo>
                      <a:pt x="961639" y="1415686"/>
                      <a:pt x="946597" y="1404405"/>
                      <a:pt x="990075" y="1418897"/>
                    </a:cubicBezTo>
                    <a:cubicBezTo>
                      <a:pt x="990079" y="1418898"/>
                      <a:pt x="1027909" y="1431508"/>
                      <a:pt x="1027912" y="1431509"/>
                    </a:cubicBezTo>
                    <a:cubicBezTo>
                      <a:pt x="1065961" y="1439120"/>
                      <a:pt x="1049274" y="1434427"/>
                      <a:pt x="1078362" y="1444122"/>
                    </a:cubicBezTo>
                    <a:cubicBezTo>
                      <a:pt x="1082566" y="1450428"/>
                      <a:pt x="1084394" y="1459280"/>
                      <a:pt x="1090974" y="1463040"/>
                    </a:cubicBezTo>
                    <a:cubicBezTo>
                      <a:pt x="1160720" y="1502896"/>
                      <a:pt x="1096962" y="1443806"/>
                      <a:pt x="1135118" y="1481959"/>
                    </a:cubicBezTo>
                    <a:cubicBezTo>
                      <a:pt x="1133016" y="1490367"/>
                      <a:pt x="1132225" y="1499218"/>
                      <a:pt x="1128811" y="1507184"/>
                    </a:cubicBezTo>
                    <a:cubicBezTo>
                      <a:pt x="1122845" y="1521104"/>
                      <a:pt x="1113757" y="1528544"/>
                      <a:pt x="1103587" y="1538715"/>
                    </a:cubicBezTo>
                    <a:cubicBezTo>
                      <a:pt x="1086900" y="1605453"/>
                      <a:pt x="1109556" y="1526857"/>
                      <a:pt x="1084668" y="1582858"/>
                    </a:cubicBezTo>
                    <a:cubicBezTo>
                      <a:pt x="1079269" y="1595007"/>
                      <a:pt x="1076260" y="1608083"/>
                      <a:pt x="1072056" y="1620696"/>
                    </a:cubicBezTo>
                    <a:lnTo>
                      <a:pt x="1065749" y="1639614"/>
                    </a:lnTo>
                    <a:cubicBezTo>
                      <a:pt x="1072203" y="1846111"/>
                      <a:pt x="1041959" y="1781219"/>
                      <a:pt x="1078362" y="1854025"/>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619769C9-B25D-4330-8E73-9281C225CF89}"/>
                  </a:ext>
                </a:extLst>
              </p:cNvPr>
              <p:cNvSpPr/>
              <p:nvPr/>
            </p:nvSpPr>
            <p:spPr bwMode="auto">
              <a:xfrm>
                <a:off x="3550394" y="2604463"/>
                <a:ext cx="1166649" cy="158256"/>
              </a:xfrm>
              <a:custGeom>
                <a:avLst/>
                <a:gdLst>
                  <a:gd name="connsiteX0" fmla="*/ 0 w 1166649"/>
                  <a:gd name="connsiteY0" fmla="*/ 0 h 158256"/>
                  <a:gd name="connsiteX1" fmla="*/ 31532 w 1166649"/>
                  <a:gd name="connsiteY1" fmla="*/ 6307 h 158256"/>
                  <a:gd name="connsiteX2" fmla="*/ 50450 w 1166649"/>
                  <a:gd name="connsiteY2" fmla="*/ 18919 h 158256"/>
                  <a:gd name="connsiteX3" fmla="*/ 69369 w 1166649"/>
                  <a:gd name="connsiteY3" fmla="*/ 25225 h 158256"/>
                  <a:gd name="connsiteX4" fmla="*/ 258555 w 1166649"/>
                  <a:gd name="connsiteY4" fmla="*/ 44144 h 158256"/>
                  <a:gd name="connsiteX5" fmla="*/ 283780 w 1166649"/>
                  <a:gd name="connsiteY5" fmla="*/ 50450 h 158256"/>
                  <a:gd name="connsiteX6" fmla="*/ 315311 w 1166649"/>
                  <a:gd name="connsiteY6" fmla="*/ 56756 h 158256"/>
                  <a:gd name="connsiteX7" fmla="*/ 397292 w 1166649"/>
                  <a:gd name="connsiteY7" fmla="*/ 75675 h 158256"/>
                  <a:gd name="connsiteX8" fmla="*/ 523416 w 1166649"/>
                  <a:gd name="connsiteY8" fmla="*/ 88287 h 158256"/>
                  <a:gd name="connsiteX9" fmla="*/ 624315 w 1166649"/>
                  <a:gd name="connsiteY9" fmla="*/ 100900 h 158256"/>
                  <a:gd name="connsiteX10" fmla="*/ 643234 w 1166649"/>
                  <a:gd name="connsiteY10" fmla="*/ 107206 h 158256"/>
                  <a:gd name="connsiteX11" fmla="*/ 731520 w 1166649"/>
                  <a:gd name="connsiteY11" fmla="*/ 119818 h 158256"/>
                  <a:gd name="connsiteX12" fmla="*/ 763052 w 1166649"/>
                  <a:gd name="connsiteY12" fmla="*/ 126125 h 158256"/>
                  <a:gd name="connsiteX13" fmla="*/ 870257 w 1166649"/>
                  <a:gd name="connsiteY13" fmla="*/ 132431 h 158256"/>
                  <a:gd name="connsiteX14" fmla="*/ 914400 w 1166649"/>
                  <a:gd name="connsiteY14" fmla="*/ 138737 h 158256"/>
                  <a:gd name="connsiteX15" fmla="*/ 1053137 w 1166649"/>
                  <a:gd name="connsiteY15" fmla="*/ 157656 h 158256"/>
                  <a:gd name="connsiteX16" fmla="*/ 1166649 w 1166649"/>
                  <a:gd name="connsiteY16" fmla="*/ 157656 h 15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6649" h="158256">
                    <a:moveTo>
                      <a:pt x="0" y="0"/>
                    </a:moveTo>
                    <a:cubicBezTo>
                      <a:pt x="10511" y="2102"/>
                      <a:pt x="21496" y="2543"/>
                      <a:pt x="31532" y="6307"/>
                    </a:cubicBezTo>
                    <a:cubicBezTo>
                      <a:pt x="38628" y="8968"/>
                      <a:pt x="43671" y="15530"/>
                      <a:pt x="50450" y="18919"/>
                    </a:cubicBezTo>
                    <a:cubicBezTo>
                      <a:pt x="56396" y="21892"/>
                      <a:pt x="63063" y="23123"/>
                      <a:pt x="69369" y="25225"/>
                    </a:cubicBezTo>
                    <a:cubicBezTo>
                      <a:pt x="124151" y="80011"/>
                      <a:pt x="70825" y="32411"/>
                      <a:pt x="258555" y="44144"/>
                    </a:cubicBezTo>
                    <a:cubicBezTo>
                      <a:pt x="267205" y="44685"/>
                      <a:pt x="275319" y="48570"/>
                      <a:pt x="283780" y="50450"/>
                    </a:cubicBezTo>
                    <a:cubicBezTo>
                      <a:pt x="294243" y="52775"/>
                      <a:pt x="304801" y="54654"/>
                      <a:pt x="315311" y="56756"/>
                    </a:cubicBezTo>
                    <a:cubicBezTo>
                      <a:pt x="356655" y="77429"/>
                      <a:pt x="333028" y="69249"/>
                      <a:pt x="397292" y="75675"/>
                    </a:cubicBezTo>
                    <a:cubicBezTo>
                      <a:pt x="557883" y="91734"/>
                      <a:pt x="384337" y="72834"/>
                      <a:pt x="523416" y="88287"/>
                    </a:cubicBezTo>
                    <a:cubicBezTo>
                      <a:pt x="573293" y="104915"/>
                      <a:pt x="515265" y="87269"/>
                      <a:pt x="624315" y="100900"/>
                    </a:cubicBezTo>
                    <a:cubicBezTo>
                      <a:pt x="630911" y="101724"/>
                      <a:pt x="636688" y="106051"/>
                      <a:pt x="643234" y="107206"/>
                    </a:cubicBezTo>
                    <a:cubicBezTo>
                      <a:pt x="672509" y="112372"/>
                      <a:pt x="702156" y="115182"/>
                      <a:pt x="731520" y="119818"/>
                    </a:cubicBezTo>
                    <a:cubicBezTo>
                      <a:pt x="742108" y="121490"/>
                      <a:pt x="752377" y="125155"/>
                      <a:pt x="763052" y="126125"/>
                    </a:cubicBezTo>
                    <a:cubicBezTo>
                      <a:pt x="798702" y="129366"/>
                      <a:pt x="834522" y="130329"/>
                      <a:pt x="870257" y="132431"/>
                    </a:cubicBezTo>
                    <a:lnTo>
                      <a:pt x="914400" y="138737"/>
                    </a:lnTo>
                    <a:cubicBezTo>
                      <a:pt x="961457" y="146167"/>
                      <a:pt x="1005484" y="155954"/>
                      <a:pt x="1053137" y="157656"/>
                    </a:cubicBezTo>
                    <a:cubicBezTo>
                      <a:pt x="1090950" y="159007"/>
                      <a:pt x="1128812" y="157656"/>
                      <a:pt x="1166649" y="157656"/>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C3FDFC8A-6C6F-48D7-A2EE-9C5366F85C39}"/>
                  </a:ext>
                </a:extLst>
              </p:cNvPr>
              <p:cNvSpPr/>
              <p:nvPr/>
            </p:nvSpPr>
            <p:spPr bwMode="auto">
              <a:xfrm>
                <a:off x="3512557" y="2598156"/>
                <a:ext cx="1166649" cy="164047"/>
              </a:xfrm>
              <a:custGeom>
                <a:avLst/>
                <a:gdLst>
                  <a:gd name="connsiteX0" fmla="*/ 0 w 1166649"/>
                  <a:gd name="connsiteY0" fmla="*/ 0 h 164047"/>
                  <a:gd name="connsiteX1" fmla="*/ 37837 w 1166649"/>
                  <a:gd name="connsiteY1" fmla="*/ 6306 h 164047"/>
                  <a:gd name="connsiteX2" fmla="*/ 56756 w 1166649"/>
                  <a:gd name="connsiteY2" fmla="*/ 12612 h 164047"/>
                  <a:gd name="connsiteX3" fmla="*/ 107206 w 1166649"/>
                  <a:gd name="connsiteY3" fmla="*/ 18919 h 164047"/>
                  <a:gd name="connsiteX4" fmla="*/ 145043 w 1166649"/>
                  <a:gd name="connsiteY4" fmla="*/ 31531 h 164047"/>
                  <a:gd name="connsiteX5" fmla="*/ 163962 w 1166649"/>
                  <a:gd name="connsiteY5" fmla="*/ 37837 h 164047"/>
                  <a:gd name="connsiteX6" fmla="*/ 397291 w 1166649"/>
                  <a:gd name="connsiteY6" fmla="*/ 50450 h 164047"/>
                  <a:gd name="connsiteX7" fmla="*/ 479272 w 1166649"/>
                  <a:gd name="connsiteY7" fmla="*/ 63062 h 164047"/>
                  <a:gd name="connsiteX8" fmla="*/ 561253 w 1166649"/>
                  <a:gd name="connsiteY8" fmla="*/ 75674 h 164047"/>
                  <a:gd name="connsiteX9" fmla="*/ 895482 w 1166649"/>
                  <a:gd name="connsiteY9" fmla="*/ 88287 h 164047"/>
                  <a:gd name="connsiteX10" fmla="*/ 920706 w 1166649"/>
                  <a:gd name="connsiteY10" fmla="*/ 113512 h 164047"/>
                  <a:gd name="connsiteX11" fmla="*/ 945931 w 1166649"/>
                  <a:gd name="connsiteY11" fmla="*/ 119818 h 164047"/>
                  <a:gd name="connsiteX12" fmla="*/ 983769 w 1166649"/>
                  <a:gd name="connsiteY12" fmla="*/ 132430 h 164047"/>
                  <a:gd name="connsiteX13" fmla="*/ 1002687 w 1166649"/>
                  <a:gd name="connsiteY13" fmla="*/ 138737 h 164047"/>
                  <a:gd name="connsiteX14" fmla="*/ 1027912 w 1166649"/>
                  <a:gd name="connsiteY14" fmla="*/ 151349 h 164047"/>
                  <a:gd name="connsiteX15" fmla="*/ 1166649 w 1166649"/>
                  <a:gd name="connsiteY15" fmla="*/ 163961 h 16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6649" h="164047">
                    <a:moveTo>
                      <a:pt x="0" y="0"/>
                    </a:moveTo>
                    <a:cubicBezTo>
                      <a:pt x="12612" y="2102"/>
                      <a:pt x="25355" y="3532"/>
                      <a:pt x="37837" y="6306"/>
                    </a:cubicBezTo>
                    <a:cubicBezTo>
                      <a:pt x="44326" y="7748"/>
                      <a:pt x="50216" y="11423"/>
                      <a:pt x="56756" y="12612"/>
                    </a:cubicBezTo>
                    <a:cubicBezTo>
                      <a:pt x="73430" y="15644"/>
                      <a:pt x="90389" y="16817"/>
                      <a:pt x="107206" y="18919"/>
                    </a:cubicBezTo>
                    <a:lnTo>
                      <a:pt x="145043" y="31531"/>
                    </a:lnTo>
                    <a:lnTo>
                      <a:pt x="163962" y="37837"/>
                    </a:lnTo>
                    <a:cubicBezTo>
                      <a:pt x="250715" y="66754"/>
                      <a:pt x="176209" y="43947"/>
                      <a:pt x="397291" y="50450"/>
                    </a:cubicBezTo>
                    <a:cubicBezTo>
                      <a:pt x="424618" y="54654"/>
                      <a:pt x="452044" y="58257"/>
                      <a:pt x="479272" y="63062"/>
                    </a:cubicBezTo>
                    <a:cubicBezTo>
                      <a:pt x="545017" y="74664"/>
                      <a:pt x="447448" y="66919"/>
                      <a:pt x="561253" y="75674"/>
                    </a:cubicBezTo>
                    <a:cubicBezTo>
                      <a:pt x="676738" y="84558"/>
                      <a:pt x="774989" y="84940"/>
                      <a:pt x="895482" y="88287"/>
                    </a:cubicBezTo>
                    <a:cubicBezTo>
                      <a:pt x="960344" y="109908"/>
                      <a:pt x="872659" y="75074"/>
                      <a:pt x="920706" y="113512"/>
                    </a:cubicBezTo>
                    <a:cubicBezTo>
                      <a:pt x="927474" y="118926"/>
                      <a:pt x="937629" y="117328"/>
                      <a:pt x="945931" y="119818"/>
                    </a:cubicBezTo>
                    <a:cubicBezTo>
                      <a:pt x="958665" y="123638"/>
                      <a:pt x="971156" y="128226"/>
                      <a:pt x="983769" y="132430"/>
                    </a:cubicBezTo>
                    <a:cubicBezTo>
                      <a:pt x="990075" y="134532"/>
                      <a:pt x="996742" y="135764"/>
                      <a:pt x="1002687" y="138737"/>
                    </a:cubicBezTo>
                    <a:cubicBezTo>
                      <a:pt x="1011095" y="142941"/>
                      <a:pt x="1018713" y="149412"/>
                      <a:pt x="1027912" y="151349"/>
                    </a:cubicBezTo>
                    <a:cubicBezTo>
                      <a:pt x="1097059" y="165906"/>
                      <a:pt x="1109213" y="163961"/>
                      <a:pt x="1166649" y="163961"/>
                    </a:cubicBezTo>
                  </a:path>
                </a:pathLst>
              </a:cu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BD4CF26F-003B-4A1B-B54F-4B9D79CEEB1C}"/>
                  </a:ext>
                </a:extLst>
              </p:cNvPr>
              <p:cNvSpPr/>
              <p:nvPr/>
            </p:nvSpPr>
            <p:spPr bwMode="auto">
              <a:xfrm>
                <a:off x="11325948" y="2497258"/>
                <a:ext cx="946829" cy="334229"/>
              </a:xfrm>
              <a:custGeom>
                <a:avLst/>
                <a:gdLst>
                  <a:gd name="connsiteX0" fmla="*/ 0 w 946829"/>
                  <a:gd name="connsiteY0" fmla="*/ 321616 h 334229"/>
                  <a:gd name="connsiteX1" fmla="*/ 75674 w 946829"/>
                  <a:gd name="connsiteY1" fmla="*/ 327923 h 334229"/>
                  <a:gd name="connsiteX2" fmla="*/ 100899 w 946829"/>
                  <a:gd name="connsiteY2" fmla="*/ 334229 h 334229"/>
                  <a:gd name="connsiteX3" fmla="*/ 201798 w 946829"/>
                  <a:gd name="connsiteY3" fmla="*/ 327923 h 334229"/>
                  <a:gd name="connsiteX4" fmla="*/ 258554 w 946829"/>
                  <a:gd name="connsiteY4" fmla="*/ 315310 h 334229"/>
                  <a:gd name="connsiteX5" fmla="*/ 302698 w 946829"/>
                  <a:gd name="connsiteY5" fmla="*/ 296392 h 334229"/>
                  <a:gd name="connsiteX6" fmla="*/ 353147 w 946829"/>
                  <a:gd name="connsiteY6" fmla="*/ 283779 h 334229"/>
                  <a:gd name="connsiteX7" fmla="*/ 390984 w 946829"/>
                  <a:gd name="connsiteY7" fmla="*/ 271167 h 334229"/>
                  <a:gd name="connsiteX8" fmla="*/ 416209 w 946829"/>
                  <a:gd name="connsiteY8" fmla="*/ 264861 h 334229"/>
                  <a:gd name="connsiteX9" fmla="*/ 460353 w 946829"/>
                  <a:gd name="connsiteY9" fmla="*/ 233330 h 334229"/>
                  <a:gd name="connsiteX10" fmla="*/ 472965 w 946829"/>
                  <a:gd name="connsiteY10" fmla="*/ 220717 h 334229"/>
                  <a:gd name="connsiteX11" fmla="*/ 510802 w 946829"/>
                  <a:gd name="connsiteY11" fmla="*/ 208105 h 334229"/>
                  <a:gd name="connsiteX12" fmla="*/ 523415 w 946829"/>
                  <a:gd name="connsiteY12" fmla="*/ 189186 h 334229"/>
                  <a:gd name="connsiteX13" fmla="*/ 542333 w 946829"/>
                  <a:gd name="connsiteY13" fmla="*/ 182880 h 334229"/>
                  <a:gd name="connsiteX14" fmla="*/ 561252 w 946829"/>
                  <a:gd name="connsiteY14" fmla="*/ 163961 h 334229"/>
                  <a:gd name="connsiteX15" fmla="*/ 586477 w 946829"/>
                  <a:gd name="connsiteY15" fmla="*/ 126124 h 334229"/>
                  <a:gd name="connsiteX16" fmla="*/ 599089 w 946829"/>
                  <a:gd name="connsiteY16" fmla="*/ 107205 h 334229"/>
                  <a:gd name="connsiteX17" fmla="*/ 618008 w 946829"/>
                  <a:gd name="connsiteY17" fmla="*/ 100899 h 334229"/>
                  <a:gd name="connsiteX18" fmla="*/ 655845 w 946829"/>
                  <a:gd name="connsiteY18" fmla="*/ 69368 h 334229"/>
                  <a:gd name="connsiteX19" fmla="*/ 718907 w 946829"/>
                  <a:gd name="connsiteY19" fmla="*/ 56756 h 334229"/>
                  <a:gd name="connsiteX20" fmla="*/ 756744 w 946829"/>
                  <a:gd name="connsiteY20" fmla="*/ 50450 h 334229"/>
                  <a:gd name="connsiteX21" fmla="*/ 863950 w 946829"/>
                  <a:gd name="connsiteY21" fmla="*/ 18919 h 334229"/>
                  <a:gd name="connsiteX22" fmla="*/ 901787 w 946829"/>
                  <a:gd name="connsiteY22" fmla="*/ 12612 h 334229"/>
                  <a:gd name="connsiteX23" fmla="*/ 945931 w 946829"/>
                  <a:gd name="connsiteY23" fmla="*/ 6306 h 334229"/>
                  <a:gd name="connsiteX24" fmla="*/ 945931 w 946829"/>
                  <a:gd name="connsiteY24" fmla="*/ 0 h 33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46829" h="334229">
                    <a:moveTo>
                      <a:pt x="0" y="321616"/>
                    </a:moveTo>
                    <a:cubicBezTo>
                      <a:pt x="25225" y="323718"/>
                      <a:pt x="50557" y="324783"/>
                      <a:pt x="75674" y="327923"/>
                    </a:cubicBezTo>
                    <a:cubicBezTo>
                      <a:pt x="84274" y="328998"/>
                      <a:pt x="92232" y="334229"/>
                      <a:pt x="100899" y="334229"/>
                    </a:cubicBezTo>
                    <a:cubicBezTo>
                      <a:pt x="134598" y="334229"/>
                      <a:pt x="168165" y="330025"/>
                      <a:pt x="201798" y="327923"/>
                    </a:cubicBezTo>
                    <a:cubicBezTo>
                      <a:pt x="244382" y="313727"/>
                      <a:pt x="191973" y="330105"/>
                      <a:pt x="258554" y="315310"/>
                    </a:cubicBezTo>
                    <a:cubicBezTo>
                      <a:pt x="279030" y="310760"/>
                      <a:pt x="281937" y="305290"/>
                      <a:pt x="302698" y="296392"/>
                    </a:cubicBezTo>
                    <a:cubicBezTo>
                      <a:pt x="325029" y="286821"/>
                      <a:pt x="325990" y="291185"/>
                      <a:pt x="353147" y="283779"/>
                    </a:cubicBezTo>
                    <a:cubicBezTo>
                      <a:pt x="365973" y="280281"/>
                      <a:pt x="378086" y="274391"/>
                      <a:pt x="390984" y="271167"/>
                    </a:cubicBezTo>
                    <a:lnTo>
                      <a:pt x="416209" y="264861"/>
                    </a:lnTo>
                    <a:cubicBezTo>
                      <a:pt x="432586" y="253943"/>
                      <a:pt x="444716" y="246361"/>
                      <a:pt x="460353" y="233330"/>
                    </a:cubicBezTo>
                    <a:cubicBezTo>
                      <a:pt x="464921" y="229524"/>
                      <a:pt x="467647" y="223376"/>
                      <a:pt x="472965" y="220717"/>
                    </a:cubicBezTo>
                    <a:cubicBezTo>
                      <a:pt x="484856" y="214771"/>
                      <a:pt x="510802" y="208105"/>
                      <a:pt x="510802" y="208105"/>
                    </a:cubicBezTo>
                    <a:cubicBezTo>
                      <a:pt x="515006" y="201799"/>
                      <a:pt x="517497" y="193921"/>
                      <a:pt x="523415" y="189186"/>
                    </a:cubicBezTo>
                    <a:cubicBezTo>
                      <a:pt x="528606" y="185034"/>
                      <a:pt x="536802" y="186567"/>
                      <a:pt x="542333" y="182880"/>
                    </a:cubicBezTo>
                    <a:cubicBezTo>
                      <a:pt x="549754" y="177933"/>
                      <a:pt x="554946" y="170267"/>
                      <a:pt x="561252" y="163961"/>
                    </a:cubicBezTo>
                    <a:cubicBezTo>
                      <a:pt x="586676" y="113112"/>
                      <a:pt x="560795" y="158226"/>
                      <a:pt x="586477" y="126124"/>
                    </a:cubicBezTo>
                    <a:cubicBezTo>
                      <a:pt x="591212" y="120206"/>
                      <a:pt x="593171" y="111940"/>
                      <a:pt x="599089" y="107205"/>
                    </a:cubicBezTo>
                    <a:cubicBezTo>
                      <a:pt x="604280" y="103052"/>
                      <a:pt x="611702" y="103001"/>
                      <a:pt x="618008" y="100899"/>
                    </a:cubicBezTo>
                    <a:cubicBezTo>
                      <a:pt x="631954" y="86953"/>
                      <a:pt x="638286" y="78147"/>
                      <a:pt x="655845" y="69368"/>
                    </a:cubicBezTo>
                    <a:cubicBezTo>
                      <a:pt x="673685" y="60448"/>
                      <a:pt x="702126" y="59338"/>
                      <a:pt x="718907" y="56756"/>
                    </a:cubicBezTo>
                    <a:cubicBezTo>
                      <a:pt x="731545" y="54812"/>
                      <a:pt x="744206" y="52958"/>
                      <a:pt x="756744" y="50450"/>
                    </a:cubicBezTo>
                    <a:cubicBezTo>
                      <a:pt x="793440" y="43110"/>
                      <a:pt x="827254" y="26259"/>
                      <a:pt x="863950" y="18919"/>
                    </a:cubicBezTo>
                    <a:cubicBezTo>
                      <a:pt x="876488" y="16411"/>
                      <a:pt x="889149" y="14556"/>
                      <a:pt x="901787" y="12612"/>
                    </a:cubicBezTo>
                    <a:cubicBezTo>
                      <a:pt x="916478" y="10352"/>
                      <a:pt x="931639" y="10389"/>
                      <a:pt x="945931" y="6306"/>
                    </a:cubicBezTo>
                    <a:cubicBezTo>
                      <a:pt x="947952" y="5729"/>
                      <a:pt x="945931" y="2102"/>
                      <a:pt x="945931" y="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D02B0F2C-07DB-45EB-B7C3-C4B04D01E733}"/>
                  </a:ext>
                </a:extLst>
              </p:cNvPr>
              <p:cNvSpPr/>
              <p:nvPr/>
            </p:nvSpPr>
            <p:spPr bwMode="auto">
              <a:xfrm>
                <a:off x="7933208" y="2762119"/>
                <a:ext cx="1683758" cy="853388"/>
              </a:xfrm>
              <a:custGeom>
                <a:avLst/>
                <a:gdLst>
                  <a:gd name="connsiteX0" fmla="*/ 0 w 1683758"/>
                  <a:gd name="connsiteY0" fmla="*/ 0 h 853388"/>
                  <a:gd name="connsiteX1" fmla="*/ 25225 w 1683758"/>
                  <a:gd name="connsiteY1" fmla="*/ 75674 h 853388"/>
                  <a:gd name="connsiteX2" fmla="*/ 37838 w 1683758"/>
                  <a:gd name="connsiteY2" fmla="*/ 113511 h 853388"/>
                  <a:gd name="connsiteX3" fmla="*/ 44144 w 1683758"/>
                  <a:gd name="connsiteY3" fmla="*/ 132430 h 853388"/>
                  <a:gd name="connsiteX4" fmla="*/ 56756 w 1683758"/>
                  <a:gd name="connsiteY4" fmla="*/ 151349 h 853388"/>
                  <a:gd name="connsiteX5" fmla="*/ 63062 w 1683758"/>
                  <a:gd name="connsiteY5" fmla="*/ 170267 h 853388"/>
                  <a:gd name="connsiteX6" fmla="*/ 75675 w 1683758"/>
                  <a:gd name="connsiteY6" fmla="*/ 182880 h 853388"/>
                  <a:gd name="connsiteX7" fmla="*/ 126124 w 1683758"/>
                  <a:gd name="connsiteY7" fmla="*/ 208104 h 853388"/>
                  <a:gd name="connsiteX8" fmla="*/ 214411 w 1683758"/>
                  <a:gd name="connsiteY8" fmla="*/ 214411 h 853388"/>
                  <a:gd name="connsiteX9" fmla="*/ 309004 w 1683758"/>
                  <a:gd name="connsiteY9" fmla="*/ 227023 h 853388"/>
                  <a:gd name="connsiteX10" fmla="*/ 334229 w 1683758"/>
                  <a:gd name="connsiteY10" fmla="*/ 233329 h 853388"/>
                  <a:gd name="connsiteX11" fmla="*/ 390985 w 1683758"/>
                  <a:gd name="connsiteY11" fmla="*/ 245942 h 853388"/>
                  <a:gd name="connsiteX12" fmla="*/ 416210 w 1683758"/>
                  <a:gd name="connsiteY12" fmla="*/ 252248 h 853388"/>
                  <a:gd name="connsiteX13" fmla="*/ 447741 w 1683758"/>
                  <a:gd name="connsiteY13" fmla="*/ 258554 h 853388"/>
                  <a:gd name="connsiteX14" fmla="*/ 466660 w 1683758"/>
                  <a:gd name="connsiteY14" fmla="*/ 264860 h 853388"/>
                  <a:gd name="connsiteX15" fmla="*/ 536028 w 1683758"/>
                  <a:gd name="connsiteY15" fmla="*/ 271167 h 853388"/>
                  <a:gd name="connsiteX16" fmla="*/ 554946 w 1683758"/>
                  <a:gd name="connsiteY16" fmla="*/ 277473 h 853388"/>
                  <a:gd name="connsiteX17" fmla="*/ 586478 w 1683758"/>
                  <a:gd name="connsiteY17" fmla="*/ 283779 h 853388"/>
                  <a:gd name="connsiteX18" fmla="*/ 605396 w 1683758"/>
                  <a:gd name="connsiteY18" fmla="*/ 296391 h 853388"/>
                  <a:gd name="connsiteX19" fmla="*/ 643233 w 1683758"/>
                  <a:gd name="connsiteY19" fmla="*/ 309004 h 853388"/>
                  <a:gd name="connsiteX20" fmla="*/ 662152 w 1683758"/>
                  <a:gd name="connsiteY20" fmla="*/ 315310 h 853388"/>
                  <a:gd name="connsiteX21" fmla="*/ 681071 w 1683758"/>
                  <a:gd name="connsiteY21" fmla="*/ 321616 h 853388"/>
                  <a:gd name="connsiteX22" fmla="*/ 699989 w 1683758"/>
                  <a:gd name="connsiteY22" fmla="*/ 353147 h 853388"/>
                  <a:gd name="connsiteX23" fmla="*/ 731520 w 1683758"/>
                  <a:gd name="connsiteY23" fmla="*/ 378372 h 853388"/>
                  <a:gd name="connsiteX24" fmla="*/ 750439 w 1683758"/>
                  <a:gd name="connsiteY24" fmla="*/ 479271 h 853388"/>
                  <a:gd name="connsiteX25" fmla="*/ 756745 w 1683758"/>
                  <a:gd name="connsiteY25" fmla="*/ 510802 h 853388"/>
                  <a:gd name="connsiteX26" fmla="*/ 763051 w 1683758"/>
                  <a:gd name="connsiteY26" fmla="*/ 529721 h 853388"/>
                  <a:gd name="connsiteX27" fmla="*/ 781970 w 1683758"/>
                  <a:gd name="connsiteY27" fmla="*/ 536027 h 853388"/>
                  <a:gd name="connsiteX28" fmla="*/ 800889 w 1683758"/>
                  <a:gd name="connsiteY28" fmla="*/ 573864 h 853388"/>
                  <a:gd name="connsiteX29" fmla="*/ 819807 w 1683758"/>
                  <a:gd name="connsiteY29" fmla="*/ 611702 h 853388"/>
                  <a:gd name="connsiteX30" fmla="*/ 838726 w 1683758"/>
                  <a:gd name="connsiteY30" fmla="*/ 618008 h 853388"/>
                  <a:gd name="connsiteX31" fmla="*/ 851338 w 1683758"/>
                  <a:gd name="connsiteY31" fmla="*/ 636927 h 853388"/>
                  <a:gd name="connsiteX32" fmla="*/ 857644 w 1683758"/>
                  <a:gd name="connsiteY32" fmla="*/ 662151 h 853388"/>
                  <a:gd name="connsiteX33" fmla="*/ 882869 w 1683758"/>
                  <a:gd name="connsiteY33" fmla="*/ 718907 h 853388"/>
                  <a:gd name="connsiteX34" fmla="*/ 895482 w 1683758"/>
                  <a:gd name="connsiteY34" fmla="*/ 756744 h 853388"/>
                  <a:gd name="connsiteX35" fmla="*/ 901788 w 1683758"/>
                  <a:gd name="connsiteY35" fmla="*/ 826113 h 853388"/>
                  <a:gd name="connsiteX36" fmla="*/ 920706 w 1683758"/>
                  <a:gd name="connsiteY36" fmla="*/ 832419 h 853388"/>
                  <a:gd name="connsiteX37" fmla="*/ 1040524 w 1683758"/>
                  <a:gd name="connsiteY37" fmla="*/ 838725 h 853388"/>
                  <a:gd name="connsiteX38" fmla="*/ 1097280 w 1683758"/>
                  <a:gd name="connsiteY38" fmla="*/ 832419 h 853388"/>
                  <a:gd name="connsiteX39" fmla="*/ 1128811 w 1683758"/>
                  <a:gd name="connsiteY39" fmla="*/ 813500 h 853388"/>
                  <a:gd name="connsiteX40" fmla="*/ 1147730 w 1683758"/>
                  <a:gd name="connsiteY40" fmla="*/ 807194 h 853388"/>
                  <a:gd name="connsiteX41" fmla="*/ 1172955 w 1683758"/>
                  <a:gd name="connsiteY41" fmla="*/ 794582 h 853388"/>
                  <a:gd name="connsiteX42" fmla="*/ 1191873 w 1683758"/>
                  <a:gd name="connsiteY42" fmla="*/ 781969 h 853388"/>
                  <a:gd name="connsiteX43" fmla="*/ 1210792 w 1683758"/>
                  <a:gd name="connsiteY43" fmla="*/ 775663 h 853388"/>
                  <a:gd name="connsiteX44" fmla="*/ 1236017 w 1683758"/>
                  <a:gd name="connsiteY44" fmla="*/ 763051 h 853388"/>
                  <a:gd name="connsiteX45" fmla="*/ 1254935 w 1683758"/>
                  <a:gd name="connsiteY45" fmla="*/ 750438 h 853388"/>
                  <a:gd name="connsiteX46" fmla="*/ 1292773 w 1683758"/>
                  <a:gd name="connsiteY46" fmla="*/ 744132 h 853388"/>
                  <a:gd name="connsiteX47" fmla="*/ 1336916 w 1683758"/>
                  <a:gd name="connsiteY47" fmla="*/ 731520 h 853388"/>
                  <a:gd name="connsiteX48" fmla="*/ 1355835 w 1683758"/>
                  <a:gd name="connsiteY48" fmla="*/ 725213 h 853388"/>
                  <a:gd name="connsiteX49" fmla="*/ 1374753 w 1683758"/>
                  <a:gd name="connsiteY49" fmla="*/ 706295 h 853388"/>
                  <a:gd name="connsiteX50" fmla="*/ 1437815 w 1683758"/>
                  <a:gd name="connsiteY50" fmla="*/ 687376 h 853388"/>
                  <a:gd name="connsiteX51" fmla="*/ 1488265 w 1683758"/>
                  <a:gd name="connsiteY51" fmla="*/ 662151 h 853388"/>
                  <a:gd name="connsiteX52" fmla="*/ 1532409 w 1683758"/>
                  <a:gd name="connsiteY52" fmla="*/ 655845 h 853388"/>
                  <a:gd name="connsiteX53" fmla="*/ 1608083 w 1683758"/>
                  <a:gd name="connsiteY53" fmla="*/ 643233 h 853388"/>
                  <a:gd name="connsiteX54" fmla="*/ 1633308 w 1683758"/>
                  <a:gd name="connsiteY54" fmla="*/ 636927 h 853388"/>
                  <a:gd name="connsiteX55" fmla="*/ 1683758 w 1683758"/>
                  <a:gd name="connsiteY55" fmla="*/ 630620 h 85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683758" h="853388">
                    <a:moveTo>
                      <a:pt x="0" y="0"/>
                    </a:moveTo>
                    <a:lnTo>
                      <a:pt x="25225" y="75674"/>
                    </a:lnTo>
                    <a:lnTo>
                      <a:pt x="37838" y="113511"/>
                    </a:lnTo>
                    <a:cubicBezTo>
                      <a:pt x="39940" y="119817"/>
                      <a:pt x="40457" y="126899"/>
                      <a:pt x="44144" y="132430"/>
                    </a:cubicBezTo>
                    <a:cubicBezTo>
                      <a:pt x="48348" y="138736"/>
                      <a:pt x="53367" y="144570"/>
                      <a:pt x="56756" y="151349"/>
                    </a:cubicBezTo>
                    <a:cubicBezTo>
                      <a:pt x="59729" y="157294"/>
                      <a:pt x="59642" y="164567"/>
                      <a:pt x="63062" y="170267"/>
                    </a:cubicBezTo>
                    <a:cubicBezTo>
                      <a:pt x="66121" y="175365"/>
                      <a:pt x="71032" y="179166"/>
                      <a:pt x="75675" y="182880"/>
                    </a:cubicBezTo>
                    <a:cubicBezTo>
                      <a:pt x="88392" y="193054"/>
                      <a:pt x="110886" y="205698"/>
                      <a:pt x="126124" y="208104"/>
                    </a:cubicBezTo>
                    <a:cubicBezTo>
                      <a:pt x="155267" y="212706"/>
                      <a:pt x="184982" y="212309"/>
                      <a:pt x="214411" y="214411"/>
                    </a:cubicBezTo>
                    <a:cubicBezTo>
                      <a:pt x="261666" y="230162"/>
                      <a:pt x="210245" y="214679"/>
                      <a:pt x="309004" y="227023"/>
                    </a:cubicBezTo>
                    <a:cubicBezTo>
                      <a:pt x="317604" y="228098"/>
                      <a:pt x="325784" y="231380"/>
                      <a:pt x="334229" y="233329"/>
                    </a:cubicBezTo>
                    <a:lnTo>
                      <a:pt x="390985" y="245942"/>
                    </a:lnTo>
                    <a:cubicBezTo>
                      <a:pt x="399430" y="247891"/>
                      <a:pt x="407749" y="250368"/>
                      <a:pt x="416210" y="252248"/>
                    </a:cubicBezTo>
                    <a:cubicBezTo>
                      <a:pt x="426673" y="254573"/>
                      <a:pt x="437343" y="255954"/>
                      <a:pt x="447741" y="258554"/>
                    </a:cubicBezTo>
                    <a:cubicBezTo>
                      <a:pt x="454190" y="260166"/>
                      <a:pt x="460079" y="263920"/>
                      <a:pt x="466660" y="264860"/>
                    </a:cubicBezTo>
                    <a:cubicBezTo>
                      <a:pt x="489645" y="268144"/>
                      <a:pt x="512905" y="269065"/>
                      <a:pt x="536028" y="271167"/>
                    </a:cubicBezTo>
                    <a:cubicBezTo>
                      <a:pt x="542334" y="273269"/>
                      <a:pt x="548497" y="275861"/>
                      <a:pt x="554946" y="277473"/>
                    </a:cubicBezTo>
                    <a:cubicBezTo>
                      <a:pt x="565345" y="280073"/>
                      <a:pt x="576442" y="280016"/>
                      <a:pt x="586478" y="283779"/>
                    </a:cubicBezTo>
                    <a:cubicBezTo>
                      <a:pt x="593574" y="286440"/>
                      <a:pt x="598470" y="293313"/>
                      <a:pt x="605396" y="296391"/>
                    </a:cubicBezTo>
                    <a:cubicBezTo>
                      <a:pt x="617545" y="301791"/>
                      <a:pt x="630621" y="304800"/>
                      <a:pt x="643233" y="309004"/>
                    </a:cubicBezTo>
                    <a:lnTo>
                      <a:pt x="662152" y="315310"/>
                    </a:lnTo>
                    <a:lnTo>
                      <a:pt x="681071" y="321616"/>
                    </a:lnTo>
                    <a:cubicBezTo>
                      <a:pt x="713030" y="353578"/>
                      <a:pt x="675427" y="312212"/>
                      <a:pt x="699989" y="353147"/>
                    </a:cubicBezTo>
                    <a:cubicBezTo>
                      <a:pt x="705980" y="363132"/>
                      <a:pt x="722927" y="372643"/>
                      <a:pt x="731520" y="378372"/>
                    </a:cubicBezTo>
                    <a:cubicBezTo>
                      <a:pt x="753432" y="466018"/>
                      <a:pt x="736910" y="391331"/>
                      <a:pt x="750439" y="479271"/>
                    </a:cubicBezTo>
                    <a:cubicBezTo>
                      <a:pt x="752069" y="489865"/>
                      <a:pt x="754145" y="500404"/>
                      <a:pt x="756745" y="510802"/>
                    </a:cubicBezTo>
                    <a:cubicBezTo>
                      <a:pt x="758357" y="517251"/>
                      <a:pt x="758351" y="525021"/>
                      <a:pt x="763051" y="529721"/>
                    </a:cubicBezTo>
                    <a:cubicBezTo>
                      <a:pt x="767751" y="534421"/>
                      <a:pt x="775664" y="533925"/>
                      <a:pt x="781970" y="536027"/>
                    </a:cubicBezTo>
                    <a:cubicBezTo>
                      <a:pt x="797524" y="598244"/>
                      <a:pt x="776792" y="533704"/>
                      <a:pt x="800889" y="573864"/>
                    </a:cubicBezTo>
                    <a:cubicBezTo>
                      <a:pt x="811435" y="591440"/>
                      <a:pt x="801406" y="596981"/>
                      <a:pt x="819807" y="611702"/>
                    </a:cubicBezTo>
                    <a:cubicBezTo>
                      <a:pt x="824998" y="615855"/>
                      <a:pt x="832420" y="615906"/>
                      <a:pt x="838726" y="618008"/>
                    </a:cubicBezTo>
                    <a:cubicBezTo>
                      <a:pt x="842930" y="624314"/>
                      <a:pt x="848352" y="629961"/>
                      <a:pt x="851338" y="636927"/>
                    </a:cubicBezTo>
                    <a:cubicBezTo>
                      <a:pt x="854752" y="644893"/>
                      <a:pt x="855154" y="653850"/>
                      <a:pt x="857644" y="662151"/>
                    </a:cubicBezTo>
                    <a:cubicBezTo>
                      <a:pt x="869924" y="703085"/>
                      <a:pt x="864438" y="691261"/>
                      <a:pt x="882869" y="718907"/>
                    </a:cubicBezTo>
                    <a:cubicBezTo>
                      <a:pt x="887073" y="731519"/>
                      <a:pt x="894278" y="743504"/>
                      <a:pt x="895482" y="756744"/>
                    </a:cubicBezTo>
                    <a:cubicBezTo>
                      <a:pt x="897584" y="779867"/>
                      <a:pt x="894446" y="804086"/>
                      <a:pt x="901788" y="826113"/>
                    </a:cubicBezTo>
                    <a:cubicBezTo>
                      <a:pt x="903890" y="832419"/>
                      <a:pt x="914400" y="830317"/>
                      <a:pt x="920706" y="832419"/>
                    </a:cubicBezTo>
                    <a:cubicBezTo>
                      <a:pt x="958316" y="870026"/>
                      <a:pt x="929285" y="847282"/>
                      <a:pt x="1040524" y="838725"/>
                    </a:cubicBezTo>
                    <a:cubicBezTo>
                      <a:pt x="1059503" y="837265"/>
                      <a:pt x="1078361" y="834521"/>
                      <a:pt x="1097280" y="832419"/>
                    </a:cubicBezTo>
                    <a:cubicBezTo>
                      <a:pt x="1150875" y="814555"/>
                      <a:pt x="1085529" y="839470"/>
                      <a:pt x="1128811" y="813500"/>
                    </a:cubicBezTo>
                    <a:cubicBezTo>
                      <a:pt x="1134511" y="810080"/>
                      <a:pt x="1141620" y="809812"/>
                      <a:pt x="1147730" y="807194"/>
                    </a:cubicBezTo>
                    <a:cubicBezTo>
                      <a:pt x="1156371" y="803491"/>
                      <a:pt x="1164793" y="799246"/>
                      <a:pt x="1172955" y="794582"/>
                    </a:cubicBezTo>
                    <a:cubicBezTo>
                      <a:pt x="1179535" y="790822"/>
                      <a:pt x="1185094" y="785359"/>
                      <a:pt x="1191873" y="781969"/>
                    </a:cubicBezTo>
                    <a:cubicBezTo>
                      <a:pt x="1197819" y="778996"/>
                      <a:pt x="1204682" y="778281"/>
                      <a:pt x="1210792" y="775663"/>
                    </a:cubicBezTo>
                    <a:cubicBezTo>
                      <a:pt x="1219433" y="771960"/>
                      <a:pt x="1227855" y="767715"/>
                      <a:pt x="1236017" y="763051"/>
                    </a:cubicBezTo>
                    <a:cubicBezTo>
                      <a:pt x="1242597" y="759291"/>
                      <a:pt x="1247745" y="752835"/>
                      <a:pt x="1254935" y="750438"/>
                    </a:cubicBezTo>
                    <a:cubicBezTo>
                      <a:pt x="1267065" y="746394"/>
                      <a:pt x="1280160" y="746234"/>
                      <a:pt x="1292773" y="744132"/>
                    </a:cubicBezTo>
                    <a:cubicBezTo>
                      <a:pt x="1338146" y="729008"/>
                      <a:pt x="1281469" y="747362"/>
                      <a:pt x="1336916" y="731520"/>
                    </a:cubicBezTo>
                    <a:cubicBezTo>
                      <a:pt x="1343308" y="729694"/>
                      <a:pt x="1349529" y="727315"/>
                      <a:pt x="1355835" y="725213"/>
                    </a:cubicBezTo>
                    <a:cubicBezTo>
                      <a:pt x="1362141" y="718907"/>
                      <a:pt x="1366957" y="710626"/>
                      <a:pt x="1374753" y="706295"/>
                    </a:cubicBezTo>
                    <a:cubicBezTo>
                      <a:pt x="1387316" y="699315"/>
                      <a:pt x="1421529" y="691447"/>
                      <a:pt x="1437815" y="687376"/>
                    </a:cubicBezTo>
                    <a:cubicBezTo>
                      <a:pt x="1456855" y="674683"/>
                      <a:pt x="1463584" y="668321"/>
                      <a:pt x="1488265" y="662151"/>
                    </a:cubicBezTo>
                    <a:cubicBezTo>
                      <a:pt x="1502685" y="658546"/>
                      <a:pt x="1517694" y="657947"/>
                      <a:pt x="1532409" y="655845"/>
                    </a:cubicBezTo>
                    <a:cubicBezTo>
                      <a:pt x="1574653" y="641764"/>
                      <a:pt x="1529635" y="655301"/>
                      <a:pt x="1608083" y="643233"/>
                    </a:cubicBezTo>
                    <a:cubicBezTo>
                      <a:pt x="1616649" y="641915"/>
                      <a:pt x="1624781" y="638477"/>
                      <a:pt x="1633308" y="636927"/>
                    </a:cubicBezTo>
                    <a:cubicBezTo>
                      <a:pt x="1669630" y="630323"/>
                      <a:pt x="1663988" y="630620"/>
                      <a:pt x="1683758" y="63062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F248898-4FFF-4056-8338-CCAF9910859E}"/>
                  </a:ext>
                </a:extLst>
              </p:cNvPr>
              <p:cNvSpPr/>
              <p:nvPr/>
            </p:nvSpPr>
            <p:spPr bwMode="auto">
              <a:xfrm>
                <a:off x="8570137" y="3380127"/>
                <a:ext cx="687376" cy="1434415"/>
              </a:xfrm>
              <a:custGeom>
                <a:avLst/>
                <a:gdLst>
                  <a:gd name="connsiteX0" fmla="*/ 687376 w 687376"/>
                  <a:gd name="connsiteY0" fmla="*/ 0 h 1434415"/>
                  <a:gd name="connsiteX1" fmla="*/ 681070 w 687376"/>
                  <a:gd name="connsiteY1" fmla="*/ 88287 h 1434415"/>
                  <a:gd name="connsiteX2" fmla="*/ 674764 w 687376"/>
                  <a:gd name="connsiteY2" fmla="*/ 119818 h 1434415"/>
                  <a:gd name="connsiteX3" fmla="*/ 655845 w 687376"/>
                  <a:gd name="connsiteY3" fmla="*/ 145043 h 1434415"/>
                  <a:gd name="connsiteX4" fmla="*/ 630620 w 687376"/>
                  <a:gd name="connsiteY4" fmla="*/ 195492 h 1434415"/>
                  <a:gd name="connsiteX5" fmla="*/ 624314 w 687376"/>
                  <a:gd name="connsiteY5" fmla="*/ 214411 h 1434415"/>
                  <a:gd name="connsiteX6" fmla="*/ 611702 w 687376"/>
                  <a:gd name="connsiteY6" fmla="*/ 239636 h 1434415"/>
                  <a:gd name="connsiteX7" fmla="*/ 592783 w 687376"/>
                  <a:gd name="connsiteY7" fmla="*/ 283779 h 1434415"/>
                  <a:gd name="connsiteX8" fmla="*/ 586477 w 687376"/>
                  <a:gd name="connsiteY8" fmla="*/ 302698 h 1434415"/>
                  <a:gd name="connsiteX9" fmla="*/ 573864 w 687376"/>
                  <a:gd name="connsiteY9" fmla="*/ 353147 h 1434415"/>
                  <a:gd name="connsiteX10" fmla="*/ 561252 w 687376"/>
                  <a:gd name="connsiteY10" fmla="*/ 365760 h 1434415"/>
                  <a:gd name="connsiteX11" fmla="*/ 554946 w 687376"/>
                  <a:gd name="connsiteY11" fmla="*/ 384679 h 1434415"/>
                  <a:gd name="connsiteX12" fmla="*/ 542333 w 687376"/>
                  <a:gd name="connsiteY12" fmla="*/ 441434 h 1434415"/>
                  <a:gd name="connsiteX13" fmla="*/ 529721 w 687376"/>
                  <a:gd name="connsiteY13" fmla="*/ 454047 h 1434415"/>
                  <a:gd name="connsiteX14" fmla="*/ 523415 w 687376"/>
                  <a:gd name="connsiteY14" fmla="*/ 472965 h 1434415"/>
                  <a:gd name="connsiteX15" fmla="*/ 504496 w 687376"/>
                  <a:gd name="connsiteY15" fmla="*/ 485578 h 1434415"/>
                  <a:gd name="connsiteX16" fmla="*/ 485578 w 687376"/>
                  <a:gd name="connsiteY16" fmla="*/ 504496 h 1434415"/>
                  <a:gd name="connsiteX17" fmla="*/ 460353 w 687376"/>
                  <a:gd name="connsiteY17" fmla="*/ 548640 h 1434415"/>
                  <a:gd name="connsiteX18" fmla="*/ 441434 w 687376"/>
                  <a:gd name="connsiteY18" fmla="*/ 592783 h 1434415"/>
                  <a:gd name="connsiteX19" fmla="*/ 428822 w 687376"/>
                  <a:gd name="connsiteY19" fmla="*/ 605396 h 1434415"/>
                  <a:gd name="connsiteX20" fmla="*/ 422515 w 687376"/>
                  <a:gd name="connsiteY20" fmla="*/ 643233 h 1434415"/>
                  <a:gd name="connsiteX21" fmla="*/ 403597 w 687376"/>
                  <a:gd name="connsiteY21" fmla="*/ 693683 h 1434415"/>
                  <a:gd name="connsiteX22" fmla="*/ 372066 w 687376"/>
                  <a:gd name="connsiteY22" fmla="*/ 737826 h 1434415"/>
                  <a:gd name="connsiteX23" fmla="*/ 353147 w 687376"/>
                  <a:gd name="connsiteY23" fmla="*/ 769357 h 1434415"/>
                  <a:gd name="connsiteX24" fmla="*/ 346841 w 687376"/>
                  <a:gd name="connsiteY24" fmla="*/ 788276 h 1434415"/>
                  <a:gd name="connsiteX25" fmla="*/ 334229 w 687376"/>
                  <a:gd name="connsiteY25" fmla="*/ 807194 h 1434415"/>
                  <a:gd name="connsiteX26" fmla="*/ 327922 w 687376"/>
                  <a:gd name="connsiteY26" fmla="*/ 826113 h 1434415"/>
                  <a:gd name="connsiteX27" fmla="*/ 315310 w 687376"/>
                  <a:gd name="connsiteY27" fmla="*/ 845032 h 1434415"/>
                  <a:gd name="connsiteX28" fmla="*/ 271167 w 687376"/>
                  <a:gd name="connsiteY28" fmla="*/ 971156 h 1434415"/>
                  <a:gd name="connsiteX29" fmla="*/ 264860 w 687376"/>
                  <a:gd name="connsiteY29" fmla="*/ 1128811 h 1434415"/>
                  <a:gd name="connsiteX30" fmla="*/ 252248 w 687376"/>
                  <a:gd name="connsiteY30" fmla="*/ 1147730 h 1434415"/>
                  <a:gd name="connsiteX31" fmla="*/ 245942 w 687376"/>
                  <a:gd name="connsiteY31" fmla="*/ 1185567 h 1434415"/>
                  <a:gd name="connsiteX32" fmla="*/ 239635 w 687376"/>
                  <a:gd name="connsiteY32" fmla="*/ 1204485 h 1434415"/>
                  <a:gd name="connsiteX33" fmla="*/ 233329 w 687376"/>
                  <a:gd name="connsiteY33" fmla="*/ 1236016 h 1434415"/>
                  <a:gd name="connsiteX34" fmla="*/ 220717 w 687376"/>
                  <a:gd name="connsiteY34" fmla="*/ 1280160 h 1434415"/>
                  <a:gd name="connsiteX35" fmla="*/ 214411 w 687376"/>
                  <a:gd name="connsiteY35" fmla="*/ 1324303 h 1434415"/>
                  <a:gd name="connsiteX36" fmla="*/ 208104 w 687376"/>
                  <a:gd name="connsiteY36" fmla="*/ 1381059 h 1434415"/>
                  <a:gd name="connsiteX37" fmla="*/ 195492 w 687376"/>
                  <a:gd name="connsiteY37" fmla="*/ 1393672 h 1434415"/>
                  <a:gd name="connsiteX38" fmla="*/ 182880 w 687376"/>
                  <a:gd name="connsiteY38" fmla="*/ 1412590 h 1434415"/>
                  <a:gd name="connsiteX39" fmla="*/ 145042 w 687376"/>
                  <a:gd name="connsiteY39" fmla="*/ 1425203 h 1434415"/>
                  <a:gd name="connsiteX40" fmla="*/ 0 w 687376"/>
                  <a:gd name="connsiteY40" fmla="*/ 1431509 h 143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87376" h="1434415">
                    <a:moveTo>
                      <a:pt x="687376" y="0"/>
                    </a:moveTo>
                    <a:cubicBezTo>
                      <a:pt x="685274" y="29429"/>
                      <a:pt x="684159" y="58945"/>
                      <a:pt x="681070" y="88287"/>
                    </a:cubicBezTo>
                    <a:cubicBezTo>
                      <a:pt x="679948" y="98947"/>
                      <a:pt x="679117" y="110023"/>
                      <a:pt x="674764" y="119818"/>
                    </a:cubicBezTo>
                    <a:cubicBezTo>
                      <a:pt x="670495" y="129423"/>
                      <a:pt x="662151" y="136635"/>
                      <a:pt x="655845" y="145043"/>
                    </a:cubicBezTo>
                    <a:cubicBezTo>
                      <a:pt x="641353" y="188520"/>
                      <a:pt x="652634" y="173480"/>
                      <a:pt x="630620" y="195492"/>
                    </a:cubicBezTo>
                    <a:cubicBezTo>
                      <a:pt x="628518" y="201798"/>
                      <a:pt x="626932" y="208301"/>
                      <a:pt x="624314" y="214411"/>
                    </a:cubicBezTo>
                    <a:cubicBezTo>
                      <a:pt x="620611" y="223052"/>
                      <a:pt x="615003" y="230834"/>
                      <a:pt x="611702" y="239636"/>
                    </a:cubicBezTo>
                    <a:cubicBezTo>
                      <a:pt x="594250" y="286173"/>
                      <a:pt x="618340" y="245443"/>
                      <a:pt x="592783" y="283779"/>
                    </a:cubicBezTo>
                    <a:cubicBezTo>
                      <a:pt x="590681" y="290085"/>
                      <a:pt x="588089" y="296249"/>
                      <a:pt x="586477" y="302698"/>
                    </a:cubicBezTo>
                    <a:cubicBezTo>
                      <a:pt x="584538" y="310456"/>
                      <a:pt x="580044" y="342846"/>
                      <a:pt x="573864" y="353147"/>
                    </a:cubicBezTo>
                    <a:cubicBezTo>
                      <a:pt x="570805" y="358245"/>
                      <a:pt x="565456" y="361556"/>
                      <a:pt x="561252" y="365760"/>
                    </a:cubicBezTo>
                    <a:cubicBezTo>
                      <a:pt x="559150" y="372066"/>
                      <a:pt x="556388" y="378190"/>
                      <a:pt x="554946" y="384679"/>
                    </a:cubicBezTo>
                    <a:cubicBezTo>
                      <a:pt x="552996" y="393452"/>
                      <a:pt x="549851" y="428904"/>
                      <a:pt x="542333" y="441434"/>
                    </a:cubicBezTo>
                    <a:cubicBezTo>
                      <a:pt x="539274" y="446532"/>
                      <a:pt x="533925" y="449843"/>
                      <a:pt x="529721" y="454047"/>
                    </a:cubicBezTo>
                    <a:cubicBezTo>
                      <a:pt x="527619" y="460353"/>
                      <a:pt x="527567" y="467774"/>
                      <a:pt x="523415" y="472965"/>
                    </a:cubicBezTo>
                    <a:cubicBezTo>
                      <a:pt x="518680" y="478883"/>
                      <a:pt x="510319" y="480726"/>
                      <a:pt x="504496" y="485578"/>
                    </a:cubicBezTo>
                    <a:cubicBezTo>
                      <a:pt x="497645" y="491287"/>
                      <a:pt x="491884" y="498190"/>
                      <a:pt x="485578" y="504496"/>
                    </a:cubicBezTo>
                    <a:cubicBezTo>
                      <a:pt x="473363" y="553352"/>
                      <a:pt x="489253" y="508179"/>
                      <a:pt x="460353" y="548640"/>
                    </a:cubicBezTo>
                    <a:cubicBezTo>
                      <a:pt x="414222" y="613225"/>
                      <a:pt x="472311" y="541320"/>
                      <a:pt x="441434" y="592783"/>
                    </a:cubicBezTo>
                    <a:cubicBezTo>
                      <a:pt x="438375" y="597881"/>
                      <a:pt x="433026" y="601192"/>
                      <a:pt x="428822" y="605396"/>
                    </a:cubicBezTo>
                    <a:cubicBezTo>
                      <a:pt x="426720" y="618008"/>
                      <a:pt x="425289" y="630751"/>
                      <a:pt x="422515" y="643233"/>
                    </a:cubicBezTo>
                    <a:cubicBezTo>
                      <a:pt x="419837" y="655284"/>
                      <a:pt x="406404" y="685963"/>
                      <a:pt x="403597" y="693683"/>
                    </a:cubicBezTo>
                    <a:cubicBezTo>
                      <a:pt x="387360" y="738333"/>
                      <a:pt x="404357" y="727062"/>
                      <a:pt x="372066" y="737826"/>
                    </a:cubicBezTo>
                    <a:cubicBezTo>
                      <a:pt x="354202" y="791421"/>
                      <a:pt x="379117" y="726075"/>
                      <a:pt x="353147" y="769357"/>
                    </a:cubicBezTo>
                    <a:cubicBezTo>
                      <a:pt x="349727" y="775057"/>
                      <a:pt x="349814" y="782330"/>
                      <a:pt x="346841" y="788276"/>
                    </a:cubicBezTo>
                    <a:cubicBezTo>
                      <a:pt x="343452" y="795055"/>
                      <a:pt x="337618" y="800415"/>
                      <a:pt x="334229" y="807194"/>
                    </a:cubicBezTo>
                    <a:cubicBezTo>
                      <a:pt x="331256" y="813140"/>
                      <a:pt x="330895" y="820167"/>
                      <a:pt x="327922" y="826113"/>
                    </a:cubicBezTo>
                    <a:cubicBezTo>
                      <a:pt x="324533" y="832892"/>
                      <a:pt x="318251" y="838047"/>
                      <a:pt x="315310" y="845032"/>
                    </a:cubicBezTo>
                    <a:cubicBezTo>
                      <a:pt x="281766" y="924700"/>
                      <a:pt x="284414" y="918164"/>
                      <a:pt x="271167" y="971156"/>
                    </a:cubicBezTo>
                    <a:cubicBezTo>
                      <a:pt x="269065" y="1023708"/>
                      <a:pt x="270463" y="1076517"/>
                      <a:pt x="264860" y="1128811"/>
                    </a:cubicBezTo>
                    <a:cubicBezTo>
                      <a:pt x="264053" y="1136347"/>
                      <a:pt x="254645" y="1140540"/>
                      <a:pt x="252248" y="1147730"/>
                    </a:cubicBezTo>
                    <a:cubicBezTo>
                      <a:pt x="248205" y="1159860"/>
                      <a:pt x="248716" y="1173085"/>
                      <a:pt x="245942" y="1185567"/>
                    </a:cubicBezTo>
                    <a:cubicBezTo>
                      <a:pt x="244500" y="1192056"/>
                      <a:pt x="241247" y="1198036"/>
                      <a:pt x="239635" y="1204485"/>
                    </a:cubicBezTo>
                    <a:cubicBezTo>
                      <a:pt x="237035" y="1214883"/>
                      <a:pt x="235654" y="1225553"/>
                      <a:pt x="233329" y="1236016"/>
                    </a:cubicBezTo>
                    <a:cubicBezTo>
                      <a:pt x="228050" y="1259771"/>
                      <a:pt x="227739" y="1259092"/>
                      <a:pt x="220717" y="1280160"/>
                    </a:cubicBezTo>
                    <a:cubicBezTo>
                      <a:pt x="218615" y="1294874"/>
                      <a:pt x="216255" y="1309554"/>
                      <a:pt x="214411" y="1324303"/>
                    </a:cubicBezTo>
                    <a:cubicBezTo>
                      <a:pt x="212050" y="1343191"/>
                      <a:pt x="213113" y="1362695"/>
                      <a:pt x="208104" y="1381059"/>
                    </a:cubicBezTo>
                    <a:cubicBezTo>
                      <a:pt x="206540" y="1386795"/>
                      <a:pt x="199206" y="1389029"/>
                      <a:pt x="195492" y="1393672"/>
                    </a:cubicBezTo>
                    <a:cubicBezTo>
                      <a:pt x="190758" y="1399590"/>
                      <a:pt x="189307" y="1408573"/>
                      <a:pt x="182880" y="1412590"/>
                    </a:cubicBezTo>
                    <a:cubicBezTo>
                      <a:pt x="171606" y="1419636"/>
                      <a:pt x="157940" y="1421979"/>
                      <a:pt x="145042" y="1425203"/>
                    </a:cubicBezTo>
                    <a:cubicBezTo>
                      <a:pt x="81071" y="1441196"/>
                      <a:pt x="128485" y="1431509"/>
                      <a:pt x="0" y="1431509"/>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84F2CC0-7B4A-4F5C-A37E-67DA1C922795}"/>
                  </a:ext>
                </a:extLst>
              </p:cNvPr>
              <p:cNvSpPr/>
              <p:nvPr/>
            </p:nvSpPr>
            <p:spPr bwMode="auto">
              <a:xfrm>
                <a:off x="9339492" y="3342290"/>
                <a:ext cx="397291" cy="460353"/>
              </a:xfrm>
              <a:custGeom>
                <a:avLst/>
                <a:gdLst>
                  <a:gd name="connsiteX0" fmla="*/ 0 w 397291"/>
                  <a:gd name="connsiteY0" fmla="*/ 0 h 460353"/>
                  <a:gd name="connsiteX1" fmla="*/ 31531 w 397291"/>
                  <a:gd name="connsiteY1" fmla="*/ 31531 h 460353"/>
                  <a:gd name="connsiteX2" fmla="*/ 69369 w 397291"/>
                  <a:gd name="connsiteY2" fmla="*/ 56756 h 460353"/>
                  <a:gd name="connsiteX3" fmla="*/ 88287 w 397291"/>
                  <a:gd name="connsiteY3" fmla="*/ 94593 h 460353"/>
                  <a:gd name="connsiteX4" fmla="*/ 100900 w 397291"/>
                  <a:gd name="connsiteY4" fmla="*/ 107205 h 460353"/>
                  <a:gd name="connsiteX5" fmla="*/ 126125 w 397291"/>
                  <a:gd name="connsiteY5" fmla="*/ 138736 h 460353"/>
                  <a:gd name="connsiteX6" fmla="*/ 132431 w 397291"/>
                  <a:gd name="connsiteY6" fmla="*/ 157655 h 460353"/>
                  <a:gd name="connsiteX7" fmla="*/ 138737 w 397291"/>
                  <a:gd name="connsiteY7" fmla="*/ 182880 h 460353"/>
                  <a:gd name="connsiteX8" fmla="*/ 151349 w 397291"/>
                  <a:gd name="connsiteY8" fmla="*/ 201798 h 460353"/>
                  <a:gd name="connsiteX9" fmla="*/ 163962 w 397291"/>
                  <a:gd name="connsiteY9" fmla="*/ 239636 h 460353"/>
                  <a:gd name="connsiteX10" fmla="*/ 170268 w 397291"/>
                  <a:gd name="connsiteY10" fmla="*/ 258554 h 460353"/>
                  <a:gd name="connsiteX11" fmla="*/ 189187 w 397291"/>
                  <a:gd name="connsiteY11" fmla="*/ 321616 h 460353"/>
                  <a:gd name="connsiteX12" fmla="*/ 208105 w 397291"/>
                  <a:gd name="connsiteY12" fmla="*/ 334229 h 460353"/>
                  <a:gd name="connsiteX13" fmla="*/ 214411 w 397291"/>
                  <a:gd name="connsiteY13" fmla="*/ 353147 h 460353"/>
                  <a:gd name="connsiteX14" fmla="*/ 252249 w 397291"/>
                  <a:gd name="connsiteY14" fmla="*/ 378372 h 460353"/>
                  <a:gd name="connsiteX15" fmla="*/ 271167 w 397291"/>
                  <a:gd name="connsiteY15" fmla="*/ 390984 h 460353"/>
                  <a:gd name="connsiteX16" fmla="*/ 283780 w 397291"/>
                  <a:gd name="connsiteY16" fmla="*/ 403597 h 460353"/>
                  <a:gd name="connsiteX17" fmla="*/ 309005 w 397291"/>
                  <a:gd name="connsiteY17" fmla="*/ 416209 h 460353"/>
                  <a:gd name="connsiteX18" fmla="*/ 346842 w 397291"/>
                  <a:gd name="connsiteY18" fmla="*/ 428822 h 460353"/>
                  <a:gd name="connsiteX19" fmla="*/ 365760 w 397291"/>
                  <a:gd name="connsiteY19" fmla="*/ 441434 h 460353"/>
                  <a:gd name="connsiteX20" fmla="*/ 384679 w 397291"/>
                  <a:gd name="connsiteY20" fmla="*/ 447740 h 460353"/>
                  <a:gd name="connsiteX21" fmla="*/ 397291 w 397291"/>
                  <a:gd name="connsiteY21" fmla="*/ 460353 h 46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7291" h="460353">
                    <a:moveTo>
                      <a:pt x="0" y="0"/>
                    </a:moveTo>
                    <a:cubicBezTo>
                      <a:pt x="10510" y="10510"/>
                      <a:pt x="19798" y="22406"/>
                      <a:pt x="31531" y="31531"/>
                    </a:cubicBezTo>
                    <a:cubicBezTo>
                      <a:pt x="100253" y="84981"/>
                      <a:pt x="25961" y="13348"/>
                      <a:pt x="69369" y="56756"/>
                    </a:cubicBezTo>
                    <a:cubicBezTo>
                      <a:pt x="76029" y="76736"/>
                      <a:pt x="74317" y="77131"/>
                      <a:pt x="88287" y="94593"/>
                    </a:cubicBezTo>
                    <a:cubicBezTo>
                      <a:pt x="92001" y="99236"/>
                      <a:pt x="97186" y="102562"/>
                      <a:pt x="100900" y="107205"/>
                    </a:cubicBezTo>
                    <a:cubicBezTo>
                      <a:pt x="132721" y="146981"/>
                      <a:pt x="95671" y="108284"/>
                      <a:pt x="126125" y="138736"/>
                    </a:cubicBezTo>
                    <a:cubicBezTo>
                      <a:pt x="128227" y="145042"/>
                      <a:pt x="130605" y="151263"/>
                      <a:pt x="132431" y="157655"/>
                    </a:cubicBezTo>
                    <a:cubicBezTo>
                      <a:pt x="134812" y="165989"/>
                      <a:pt x="135323" y="174914"/>
                      <a:pt x="138737" y="182880"/>
                    </a:cubicBezTo>
                    <a:cubicBezTo>
                      <a:pt x="141722" y="189846"/>
                      <a:pt x="148271" y="194872"/>
                      <a:pt x="151349" y="201798"/>
                    </a:cubicBezTo>
                    <a:cubicBezTo>
                      <a:pt x="156749" y="213947"/>
                      <a:pt x="159758" y="227023"/>
                      <a:pt x="163962" y="239636"/>
                    </a:cubicBezTo>
                    <a:cubicBezTo>
                      <a:pt x="166064" y="245942"/>
                      <a:pt x="168656" y="252105"/>
                      <a:pt x="170268" y="258554"/>
                    </a:cubicBezTo>
                    <a:cubicBezTo>
                      <a:pt x="172792" y="268652"/>
                      <a:pt x="184580" y="318544"/>
                      <a:pt x="189187" y="321616"/>
                    </a:cubicBezTo>
                    <a:lnTo>
                      <a:pt x="208105" y="334229"/>
                    </a:lnTo>
                    <a:cubicBezTo>
                      <a:pt x="210207" y="340535"/>
                      <a:pt x="210991" y="347447"/>
                      <a:pt x="214411" y="353147"/>
                    </a:cubicBezTo>
                    <a:cubicBezTo>
                      <a:pt x="223208" y="367808"/>
                      <a:pt x="238249" y="370372"/>
                      <a:pt x="252249" y="378372"/>
                    </a:cubicBezTo>
                    <a:cubicBezTo>
                      <a:pt x="258829" y="382132"/>
                      <a:pt x="265249" y="386249"/>
                      <a:pt x="271167" y="390984"/>
                    </a:cubicBezTo>
                    <a:cubicBezTo>
                      <a:pt x="275810" y="394698"/>
                      <a:pt x="278833" y="400299"/>
                      <a:pt x="283780" y="403597"/>
                    </a:cubicBezTo>
                    <a:cubicBezTo>
                      <a:pt x="291602" y="408812"/>
                      <a:pt x="300277" y="412718"/>
                      <a:pt x="309005" y="416209"/>
                    </a:cubicBezTo>
                    <a:cubicBezTo>
                      <a:pt x="321349" y="421147"/>
                      <a:pt x="346842" y="428822"/>
                      <a:pt x="346842" y="428822"/>
                    </a:cubicBezTo>
                    <a:cubicBezTo>
                      <a:pt x="353148" y="433026"/>
                      <a:pt x="358981" y="438045"/>
                      <a:pt x="365760" y="441434"/>
                    </a:cubicBezTo>
                    <a:cubicBezTo>
                      <a:pt x="371706" y="444407"/>
                      <a:pt x="378979" y="444320"/>
                      <a:pt x="384679" y="447740"/>
                    </a:cubicBezTo>
                    <a:cubicBezTo>
                      <a:pt x="389777" y="450799"/>
                      <a:pt x="397291" y="460353"/>
                      <a:pt x="397291" y="460353"/>
                    </a:cubicBezTo>
                  </a:path>
                </a:pathLst>
              </a:custGeom>
              <a:noFill/>
              <a:ln w="158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
        <p:nvSpPr>
          <p:cNvPr id="1461" name="Oval 1460">
            <a:extLst>
              <a:ext uri="{FF2B5EF4-FFF2-40B4-BE49-F238E27FC236}">
                <a16:creationId xmlns:a16="http://schemas.microsoft.com/office/drawing/2014/main" id="{BE213629-0B58-4C6F-9FCC-0586495FB51F}"/>
              </a:ext>
            </a:extLst>
          </p:cNvPr>
          <p:cNvSpPr/>
          <p:nvPr/>
        </p:nvSpPr>
        <p:spPr bwMode="auto">
          <a:xfrm>
            <a:off x="8127613" y="4470428"/>
            <a:ext cx="100473" cy="10047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462" name="Freeform 10">
            <a:extLst>
              <a:ext uri="{FF2B5EF4-FFF2-40B4-BE49-F238E27FC236}">
                <a16:creationId xmlns:a16="http://schemas.microsoft.com/office/drawing/2014/main" id="{600B4A89-D7DA-4C3C-8270-007C74549708}"/>
              </a:ext>
            </a:extLst>
          </p:cNvPr>
          <p:cNvSpPr/>
          <p:nvPr/>
        </p:nvSpPr>
        <p:spPr>
          <a:xfrm>
            <a:off x="8139183" y="4487329"/>
            <a:ext cx="77332" cy="61497"/>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463" name="Oval 1462">
            <a:extLst>
              <a:ext uri="{FF2B5EF4-FFF2-40B4-BE49-F238E27FC236}">
                <a16:creationId xmlns:a16="http://schemas.microsoft.com/office/drawing/2014/main" id="{7F27021E-E1AA-49DB-B65E-B1766AFCC018}"/>
              </a:ext>
            </a:extLst>
          </p:cNvPr>
          <p:cNvSpPr/>
          <p:nvPr/>
        </p:nvSpPr>
        <p:spPr bwMode="auto">
          <a:xfrm>
            <a:off x="8363284" y="4289377"/>
            <a:ext cx="100473" cy="10047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464" name="Freeform 10">
            <a:extLst>
              <a:ext uri="{FF2B5EF4-FFF2-40B4-BE49-F238E27FC236}">
                <a16:creationId xmlns:a16="http://schemas.microsoft.com/office/drawing/2014/main" id="{D6660E3C-EDC1-4766-A4D3-36B5AFFAA145}"/>
              </a:ext>
            </a:extLst>
          </p:cNvPr>
          <p:cNvSpPr/>
          <p:nvPr/>
        </p:nvSpPr>
        <p:spPr>
          <a:xfrm>
            <a:off x="8374854" y="4306278"/>
            <a:ext cx="77332" cy="61497"/>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1765941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2B0D7C6-8A13-4450-83D7-EEAB1CA3F231}"/>
              </a:ext>
            </a:extLst>
          </p:cNvPr>
          <p:cNvSpPr/>
          <p:nvPr/>
        </p:nvSpPr>
        <p:spPr bwMode="auto">
          <a:xfrm>
            <a:off x="0" y="0"/>
            <a:ext cx="3429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Title 5">
            <a:extLst>
              <a:ext uri="{FF2B5EF4-FFF2-40B4-BE49-F238E27FC236}">
                <a16:creationId xmlns:a16="http://schemas.microsoft.com/office/drawing/2014/main" id="{A8AA9D67-F3A1-49B8-8816-5EB27DBC5818}"/>
              </a:ext>
            </a:extLst>
          </p:cNvPr>
          <p:cNvSpPr>
            <a:spLocks noGrp="1"/>
          </p:cNvSpPr>
          <p:nvPr>
            <p:ph type="title"/>
          </p:nvPr>
        </p:nvSpPr>
        <p:spPr>
          <a:xfrm>
            <a:off x="978099" y="457668"/>
            <a:ext cx="2495547" cy="899665"/>
          </a:xfrm>
        </p:spPr>
        <p:txBody>
          <a:bodyPr/>
          <a:lstStyle/>
          <a:p>
            <a:r>
              <a:rPr lang="en-US" sz="2800"/>
              <a:t>Protecting your application</a:t>
            </a:r>
          </a:p>
        </p:txBody>
      </p:sp>
      <p:grpSp>
        <p:nvGrpSpPr>
          <p:cNvPr id="18" name="Group 17">
            <a:extLst>
              <a:ext uri="{FF2B5EF4-FFF2-40B4-BE49-F238E27FC236}">
                <a16:creationId xmlns:a16="http://schemas.microsoft.com/office/drawing/2014/main" id="{A2BF778D-E73C-42BA-A5D7-4B946D8B7E96}"/>
              </a:ext>
            </a:extLst>
          </p:cNvPr>
          <p:cNvGrpSpPr/>
          <p:nvPr/>
        </p:nvGrpSpPr>
        <p:grpSpPr>
          <a:xfrm>
            <a:off x="3608995" y="2995137"/>
            <a:ext cx="8459790" cy="1595786"/>
            <a:chOff x="269701" y="4430745"/>
            <a:chExt cx="11315276" cy="2135559"/>
          </a:xfrm>
        </p:grpSpPr>
        <p:cxnSp>
          <p:nvCxnSpPr>
            <p:cNvPr id="27" name="Straight Connector 26">
              <a:extLst>
                <a:ext uri="{FF2B5EF4-FFF2-40B4-BE49-F238E27FC236}">
                  <a16:creationId xmlns:a16="http://schemas.microsoft.com/office/drawing/2014/main" id="{A020E684-5694-4B7C-9529-2C008FB361E8}"/>
                </a:ext>
              </a:extLst>
            </p:cNvPr>
            <p:cNvCxnSpPr>
              <a:cxnSpLocks/>
            </p:cNvCxnSpPr>
            <p:nvPr/>
          </p:nvCxnSpPr>
          <p:spPr>
            <a:xfrm>
              <a:off x="6558528" y="5486414"/>
              <a:ext cx="1830954" cy="0"/>
            </a:xfrm>
            <a:prstGeom prst="line">
              <a:avLst/>
            </a:prstGeom>
            <a:ln w="762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7906C18-F458-493C-90CB-B3A2C6422910}"/>
                </a:ext>
              </a:extLst>
            </p:cNvPr>
            <p:cNvCxnSpPr>
              <a:cxnSpLocks/>
            </p:cNvCxnSpPr>
            <p:nvPr/>
          </p:nvCxnSpPr>
          <p:spPr>
            <a:xfrm>
              <a:off x="6558528" y="5307658"/>
              <a:ext cx="2173705" cy="0"/>
            </a:xfrm>
            <a:prstGeom prst="line">
              <a:avLst/>
            </a:prstGeom>
            <a:ln w="762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Cylinder 28">
              <a:extLst>
                <a:ext uri="{FF2B5EF4-FFF2-40B4-BE49-F238E27FC236}">
                  <a16:creationId xmlns:a16="http://schemas.microsoft.com/office/drawing/2014/main" id="{62E61594-70BB-4128-9882-88967F380EDA}"/>
                </a:ext>
              </a:extLst>
            </p:cNvPr>
            <p:cNvSpPr/>
            <p:nvPr/>
          </p:nvSpPr>
          <p:spPr bwMode="auto">
            <a:xfrm rot="16200000">
              <a:off x="5294072" y="4159914"/>
              <a:ext cx="1214312" cy="2709669"/>
            </a:xfrm>
            <a:prstGeom prst="can">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r>
                <a:rPr kumimoji="0" lang="en-US" sz="1400" b="0" i="0" u="none" strike="noStrike" kern="0" cap="none" spc="-36" normalizeH="0" baseline="0" noProof="0">
                  <a:ln>
                    <a:noFill/>
                  </a:ln>
                  <a:gradFill>
                    <a:gsLst>
                      <a:gs pos="1250">
                        <a:srgbClr val="FFFFFF"/>
                      </a:gs>
                      <a:gs pos="100000">
                        <a:srgbClr val="FFFFFF"/>
                      </a:gs>
                    </a:gsLst>
                    <a:lin ang="5400000" scaled="0"/>
                  </a:gradFill>
                  <a:effectLst/>
                  <a:uLnTx/>
                  <a:uFillTx/>
                  <a:latin typeface="Segoe UI"/>
                  <a:ea typeface="+mn-ea"/>
                  <a:cs typeface="+mn-cs"/>
                </a:rPr>
                <a:t>Azure DDoS Protection</a:t>
              </a:r>
            </a:p>
          </p:txBody>
        </p:sp>
        <p:sp>
          <p:nvSpPr>
            <p:cNvPr id="30" name="TextBox 29">
              <a:extLst>
                <a:ext uri="{FF2B5EF4-FFF2-40B4-BE49-F238E27FC236}">
                  <a16:creationId xmlns:a16="http://schemas.microsoft.com/office/drawing/2014/main" id="{61EF04F2-8011-430E-95D2-63717C0B1E8A}"/>
                </a:ext>
              </a:extLst>
            </p:cNvPr>
            <p:cNvSpPr txBox="1"/>
            <p:nvPr/>
          </p:nvSpPr>
          <p:spPr>
            <a:xfrm>
              <a:off x="564763" y="4472791"/>
              <a:ext cx="873239" cy="259485"/>
            </a:xfrm>
            <a:prstGeom prst="rect">
              <a:avLst/>
            </a:prstGeom>
            <a:noFill/>
            <a:ln>
              <a:noFill/>
            </a:ln>
          </p:spPr>
          <p:txBody>
            <a:bodyPr wrap="none" lIns="0" tIns="0" rIns="0" bIns="0" rtlCol="0">
              <a:spAutoFit/>
            </a:bodyPr>
            <a:lstStyle/>
            <a:p>
              <a:pPr marL="0" marR="0" lvl="0" indent="0" algn="ctr" defTabSz="672094"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Attacker</a:t>
              </a:r>
              <a:endParaRPr kumimoji="0" lang="en-US" sz="1400" b="0" i="0" u="none" strike="noStrike" kern="1200" cap="none" spc="0" normalizeH="0" baseline="0" noProof="0">
                <a:ln>
                  <a:noFill/>
                </a:ln>
                <a:solidFill>
                  <a:srgbClr val="2F2F2F"/>
                </a:solidFill>
                <a:effectLst>
                  <a:outerShdw blurRad="38100" dist="38100" dir="2700000" algn="tl">
                    <a:srgbClr val="000000">
                      <a:alpha val="43137"/>
                    </a:srgbClr>
                  </a:outerShdw>
                </a:effectLst>
                <a:uLnTx/>
                <a:uFillTx/>
                <a:latin typeface="Segoe UI"/>
                <a:ea typeface="+mn-ea"/>
                <a:cs typeface="+mn-cs"/>
              </a:endParaRPr>
            </a:p>
          </p:txBody>
        </p:sp>
        <p:sp>
          <p:nvSpPr>
            <p:cNvPr id="31" name="TextBox 30">
              <a:extLst>
                <a:ext uri="{FF2B5EF4-FFF2-40B4-BE49-F238E27FC236}">
                  <a16:creationId xmlns:a16="http://schemas.microsoft.com/office/drawing/2014/main" id="{6B7E056B-BB32-4D88-B3C7-8BED689312C2}"/>
                </a:ext>
              </a:extLst>
            </p:cNvPr>
            <p:cNvSpPr txBox="1"/>
            <p:nvPr/>
          </p:nvSpPr>
          <p:spPr>
            <a:xfrm>
              <a:off x="2268915" y="4495150"/>
              <a:ext cx="1707797" cy="259485"/>
            </a:xfrm>
            <a:prstGeom prst="rect">
              <a:avLst/>
            </a:prstGeom>
            <a:noFill/>
            <a:ln>
              <a:noFill/>
            </a:ln>
          </p:spPr>
          <p:txBody>
            <a:bodyPr wrap="none" lIns="0" tIns="0" rIns="0" bIns="0" rtlCol="0">
              <a:spAutoFit/>
            </a:bodyPr>
            <a:lstStyle/>
            <a:p>
              <a:pPr marL="0" marR="0" lvl="0" indent="0" algn="ctr" defTabSz="672094"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Azure Backbone</a:t>
              </a:r>
              <a:endParaRPr kumimoji="0" lang="en-US" sz="1400" b="0" i="0" u="none" strike="noStrike" kern="1200" cap="none" spc="0" normalizeH="0" baseline="0" noProof="0">
                <a:ln>
                  <a:noFill/>
                </a:ln>
                <a:solidFill>
                  <a:srgbClr val="2F2F2F"/>
                </a:solidFill>
                <a:effectLst>
                  <a:outerShdw blurRad="38100" dist="38100" dir="2700000" algn="tl">
                    <a:srgbClr val="000000">
                      <a:alpha val="43137"/>
                    </a:srgbClr>
                  </a:outerShdw>
                </a:effectLst>
                <a:uLnTx/>
                <a:uFillTx/>
                <a:latin typeface="Segoe UI"/>
                <a:ea typeface="+mn-ea"/>
                <a:cs typeface="+mn-cs"/>
              </a:endParaRPr>
            </a:p>
          </p:txBody>
        </p:sp>
        <p:grpSp>
          <p:nvGrpSpPr>
            <p:cNvPr id="32" name="Group 31">
              <a:extLst>
                <a:ext uri="{FF2B5EF4-FFF2-40B4-BE49-F238E27FC236}">
                  <a16:creationId xmlns:a16="http://schemas.microsoft.com/office/drawing/2014/main" id="{6654E3E4-8866-4238-9221-908BAC27192B}"/>
                </a:ext>
              </a:extLst>
            </p:cNvPr>
            <p:cNvGrpSpPr/>
            <p:nvPr/>
          </p:nvGrpSpPr>
          <p:grpSpPr>
            <a:xfrm>
              <a:off x="7913367" y="4430745"/>
              <a:ext cx="3671610" cy="2135559"/>
              <a:chOff x="9445479" y="4947492"/>
              <a:chExt cx="2715888" cy="1492702"/>
            </a:xfrm>
          </p:grpSpPr>
          <p:sp>
            <p:nvSpPr>
              <p:cNvPr id="59" name="TextBox 58">
                <a:extLst>
                  <a:ext uri="{FF2B5EF4-FFF2-40B4-BE49-F238E27FC236}">
                    <a16:creationId xmlns:a16="http://schemas.microsoft.com/office/drawing/2014/main" id="{75DEAA3F-6684-40D2-A7B7-49FDB41A8C9A}"/>
                  </a:ext>
                </a:extLst>
              </p:cNvPr>
              <p:cNvSpPr txBox="1"/>
              <p:nvPr/>
            </p:nvSpPr>
            <p:spPr>
              <a:xfrm>
                <a:off x="11251602" y="4960088"/>
                <a:ext cx="398079" cy="181374"/>
              </a:xfrm>
              <a:prstGeom prst="rect">
                <a:avLst/>
              </a:prstGeom>
              <a:noFill/>
              <a:ln>
                <a:noFill/>
              </a:ln>
            </p:spPr>
            <p:txBody>
              <a:bodyPr wrap="none" lIns="0" tIns="0" rIns="0" bIns="0" rtlCol="0">
                <a:spAutoFit/>
              </a:bodyPr>
              <a:lstStyle/>
              <a:p>
                <a:pPr marL="0" marR="0" lvl="0" indent="0" algn="ctr" defTabSz="672094"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VNet</a:t>
                </a:r>
                <a:endParaRPr kumimoji="0" lang="en-US" sz="1400" b="0" i="0" u="none" strike="noStrike" kern="1200" cap="none" spc="0" normalizeH="0" baseline="0" noProof="0">
                  <a:ln>
                    <a:noFill/>
                  </a:ln>
                  <a:solidFill>
                    <a:srgbClr val="2F2F2F"/>
                  </a:solidFill>
                  <a:effectLst>
                    <a:outerShdw blurRad="38100" dist="38100" dir="2700000" algn="tl">
                      <a:srgbClr val="000000">
                        <a:alpha val="43137"/>
                      </a:srgbClr>
                    </a:outerShdw>
                  </a:effectLst>
                  <a:uLnTx/>
                  <a:uFillTx/>
                  <a:latin typeface="Segoe UI"/>
                  <a:ea typeface="+mn-ea"/>
                  <a:cs typeface="+mn-cs"/>
                </a:endParaRPr>
              </a:p>
            </p:txBody>
          </p:sp>
          <p:sp>
            <p:nvSpPr>
              <p:cNvPr id="60" name="Freeform 539">
                <a:extLst>
                  <a:ext uri="{FF2B5EF4-FFF2-40B4-BE49-F238E27FC236}">
                    <a16:creationId xmlns:a16="http://schemas.microsoft.com/office/drawing/2014/main" id="{060031B7-9979-4A7A-B722-2E2A848939A0}"/>
                  </a:ext>
                </a:extLst>
              </p:cNvPr>
              <p:cNvSpPr>
                <a:spLocks noChangeAspect="1"/>
              </p:cNvSpPr>
              <p:nvPr/>
            </p:nvSpPr>
            <p:spPr bwMode="auto">
              <a:xfrm>
                <a:off x="9445479" y="4947492"/>
                <a:ext cx="2715888" cy="149270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85000"/>
                </a:schemeClr>
              </a:solidFill>
              <a:ln w="28575">
                <a:solidFill>
                  <a:schemeClr val="bg1">
                    <a:lumMod val="65000"/>
                  </a:schemeClr>
                </a:solidFill>
              </a:ln>
            </p:spPr>
            <p:txBody>
              <a:bodyPr lIns="91402" tIns="91402" rIns="91402" bIns="91402" anchor="ctr"/>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Segoe UI"/>
                  <a:ea typeface="MS PGothic" pitchFamily="34" charset="-128"/>
                  <a:cs typeface="+mn-cs"/>
                </a:endParaRPr>
              </a:p>
            </p:txBody>
          </p:sp>
          <p:pic>
            <p:nvPicPr>
              <p:cNvPr id="61" name="VM">
                <a:extLst>
                  <a:ext uri="{FF2B5EF4-FFF2-40B4-BE49-F238E27FC236}">
                    <a16:creationId xmlns:a16="http://schemas.microsoft.com/office/drawing/2014/main" id="{00D7464E-10A2-4F48-8366-2F49598F0930}"/>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Effect>
                          <a14:brightnessContrast contrast="100000"/>
                        </a14:imgEffect>
                      </a14:imgLayer>
                    </a14:imgProps>
                  </a:ext>
                </a:extLst>
              </a:blip>
              <a:stretch>
                <a:fillRect/>
              </a:stretch>
            </p:blipFill>
            <p:spPr>
              <a:xfrm>
                <a:off x="10329412" y="5191008"/>
                <a:ext cx="411480" cy="411480"/>
              </a:xfrm>
              <a:prstGeom prst="rect">
                <a:avLst/>
              </a:prstGeom>
            </p:spPr>
          </p:pic>
          <p:pic>
            <p:nvPicPr>
              <p:cNvPr id="63" name="Load Balancer">
                <a:extLst>
                  <a:ext uri="{FF2B5EF4-FFF2-40B4-BE49-F238E27FC236}">
                    <a16:creationId xmlns:a16="http://schemas.microsoft.com/office/drawing/2014/main" id="{CCFC45CF-48E7-45AD-AACA-D5CFB2841C11}"/>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Effect>
                          <a14:brightnessContrast contrast="100000"/>
                        </a14:imgEffect>
                      </a14:imgLayer>
                    </a14:imgProps>
                  </a:ext>
                </a:extLst>
              </a:blip>
              <a:stretch>
                <a:fillRect/>
              </a:stretch>
            </p:blipFill>
            <p:spPr>
              <a:xfrm>
                <a:off x="10271643" y="5848109"/>
                <a:ext cx="411480" cy="411480"/>
              </a:xfrm>
              <a:prstGeom prst="rect">
                <a:avLst/>
              </a:prstGeom>
            </p:spPr>
          </p:pic>
          <p:pic>
            <p:nvPicPr>
              <p:cNvPr id="66" name="WAF">
                <a:extLst>
                  <a:ext uri="{FF2B5EF4-FFF2-40B4-BE49-F238E27FC236}">
                    <a16:creationId xmlns:a16="http://schemas.microsoft.com/office/drawing/2014/main" id="{B57EE0AF-DA60-4EC3-B014-6DDEBF4DCCF9}"/>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Effect>
                          <a14:brightnessContrast contrast="100000"/>
                        </a14:imgEffect>
                      </a14:imgLayer>
                    </a14:imgProps>
                  </a:ext>
                </a:extLst>
              </a:blip>
              <a:stretch>
                <a:fillRect/>
              </a:stretch>
            </p:blipFill>
            <p:spPr>
              <a:xfrm>
                <a:off x="10918440" y="5547288"/>
                <a:ext cx="411480" cy="411480"/>
              </a:xfrm>
              <a:prstGeom prst="rect">
                <a:avLst/>
              </a:prstGeom>
            </p:spPr>
          </p:pic>
        </p:grpSp>
        <p:grpSp>
          <p:nvGrpSpPr>
            <p:cNvPr id="33" name="Group 32">
              <a:extLst>
                <a:ext uri="{FF2B5EF4-FFF2-40B4-BE49-F238E27FC236}">
                  <a16:creationId xmlns:a16="http://schemas.microsoft.com/office/drawing/2014/main" id="{B1355B0C-B522-48AF-91BE-B372E1DBB835}"/>
                </a:ext>
              </a:extLst>
            </p:cNvPr>
            <p:cNvGrpSpPr/>
            <p:nvPr/>
          </p:nvGrpSpPr>
          <p:grpSpPr>
            <a:xfrm>
              <a:off x="1464472" y="5216862"/>
              <a:ext cx="3254545" cy="803102"/>
              <a:chOff x="1493837" y="5216377"/>
              <a:chExt cx="2972246" cy="803102"/>
            </a:xfrm>
          </p:grpSpPr>
          <p:cxnSp>
            <p:nvCxnSpPr>
              <p:cNvPr id="53" name="Straight Connector 52">
                <a:extLst>
                  <a:ext uri="{FF2B5EF4-FFF2-40B4-BE49-F238E27FC236}">
                    <a16:creationId xmlns:a16="http://schemas.microsoft.com/office/drawing/2014/main" id="{6E1FF764-9605-418A-B857-30B62F1F5BCB}"/>
                  </a:ext>
                </a:extLst>
              </p:cNvPr>
              <p:cNvCxnSpPr>
                <a:cxnSpLocks/>
              </p:cNvCxnSpPr>
              <p:nvPr/>
            </p:nvCxnSpPr>
            <p:spPr>
              <a:xfrm>
                <a:off x="3140546" y="5546562"/>
                <a:ext cx="1325537" cy="0"/>
              </a:xfrm>
              <a:prstGeom prst="line">
                <a:avLst/>
              </a:prstGeom>
              <a:ln w="762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8826FCB-7E61-4D4A-91CB-73D9346C5D54}"/>
                  </a:ext>
                </a:extLst>
              </p:cNvPr>
              <p:cNvCxnSpPr>
                <a:cxnSpLocks/>
              </p:cNvCxnSpPr>
              <p:nvPr/>
            </p:nvCxnSpPr>
            <p:spPr>
              <a:xfrm flipV="1">
                <a:off x="1646237" y="5368490"/>
                <a:ext cx="2819846" cy="25959"/>
              </a:xfrm>
              <a:prstGeom prst="line">
                <a:avLst/>
              </a:prstGeom>
              <a:ln w="76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15B1A4A-75C5-42C8-A15E-3F4402BD6390}"/>
                  </a:ext>
                </a:extLst>
              </p:cNvPr>
              <p:cNvCxnSpPr>
                <a:cxnSpLocks/>
              </p:cNvCxnSpPr>
              <p:nvPr/>
            </p:nvCxnSpPr>
            <p:spPr>
              <a:xfrm>
                <a:off x="1493837" y="5216377"/>
                <a:ext cx="2972246" cy="0"/>
              </a:xfrm>
              <a:prstGeom prst="line">
                <a:avLst/>
              </a:prstGeom>
              <a:ln w="762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6DD6F59-E361-49BE-9EAF-44494487759E}"/>
                  </a:ext>
                </a:extLst>
              </p:cNvPr>
              <p:cNvCxnSpPr>
                <a:cxnSpLocks/>
              </p:cNvCxnSpPr>
              <p:nvPr/>
            </p:nvCxnSpPr>
            <p:spPr>
              <a:xfrm>
                <a:off x="3140546" y="5698675"/>
                <a:ext cx="1325537" cy="0"/>
              </a:xfrm>
              <a:prstGeom prst="line">
                <a:avLst/>
              </a:prstGeom>
              <a:ln w="762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9B3F287-EC46-4779-90DC-050C8DF5F350}"/>
                  </a:ext>
                </a:extLst>
              </p:cNvPr>
              <p:cNvCxnSpPr>
                <a:cxnSpLocks/>
              </p:cNvCxnSpPr>
              <p:nvPr/>
            </p:nvCxnSpPr>
            <p:spPr>
              <a:xfrm>
                <a:off x="1646237" y="5850788"/>
                <a:ext cx="2819846" cy="5964"/>
              </a:xfrm>
              <a:prstGeom prst="line">
                <a:avLst/>
              </a:prstGeom>
              <a:ln w="76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64E6DE9-D991-460F-BFE6-0104BF2233B2}"/>
                  </a:ext>
                </a:extLst>
              </p:cNvPr>
              <p:cNvCxnSpPr>
                <a:cxnSpLocks/>
              </p:cNvCxnSpPr>
              <p:nvPr/>
            </p:nvCxnSpPr>
            <p:spPr>
              <a:xfrm flipV="1">
                <a:off x="1722437" y="6008864"/>
                <a:ext cx="2743646" cy="10615"/>
              </a:xfrm>
              <a:prstGeom prst="line">
                <a:avLst/>
              </a:prstGeom>
              <a:ln w="762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7FEE8376-2CE8-40D4-978D-A6E4E75DFCA0}"/>
                </a:ext>
              </a:extLst>
            </p:cNvPr>
            <p:cNvGrpSpPr/>
            <p:nvPr/>
          </p:nvGrpSpPr>
          <p:grpSpPr>
            <a:xfrm>
              <a:off x="2581677" y="4875709"/>
              <a:ext cx="1463359" cy="1463359"/>
              <a:chOff x="2633445" y="4972981"/>
              <a:chExt cx="1492702" cy="1492702"/>
            </a:xfrm>
          </p:grpSpPr>
          <p:sp>
            <p:nvSpPr>
              <p:cNvPr id="42" name="Oval 41">
                <a:extLst>
                  <a:ext uri="{FF2B5EF4-FFF2-40B4-BE49-F238E27FC236}">
                    <a16:creationId xmlns:a16="http://schemas.microsoft.com/office/drawing/2014/main" id="{74FC82B5-D65C-426E-B628-FAC3BC52B6E8}"/>
                  </a:ext>
                </a:extLst>
              </p:cNvPr>
              <p:cNvSpPr/>
              <p:nvPr/>
            </p:nvSpPr>
            <p:spPr bwMode="auto">
              <a:xfrm>
                <a:off x="2633445" y="4972981"/>
                <a:ext cx="1492702" cy="1492702"/>
              </a:xfrm>
              <a:prstGeom prst="ellipse">
                <a:avLst/>
              </a:prstGeom>
              <a:solidFill>
                <a:schemeClr val="bg1">
                  <a:lumMod val="85000"/>
                </a:schemeClr>
              </a:solidFill>
              <a:ln w="28575">
                <a:solidFill>
                  <a:schemeClr val="bg1">
                    <a:lumMod val="65000"/>
                  </a:schemeClr>
                </a:solidFill>
              </a:ln>
            </p:spPr>
            <p:txBody>
              <a:bodyPr lIns="91402" tIns="91402" rIns="91402" bIns="91402" anchor="ctr"/>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prstClr val="black"/>
                  </a:solidFill>
                  <a:effectLst/>
                  <a:uLnTx/>
                  <a:uFillTx/>
                  <a:latin typeface="Segoe UI"/>
                  <a:ea typeface="MS PGothic" pitchFamily="34" charset="-128"/>
                  <a:cs typeface="+mn-cs"/>
                </a:endParaRPr>
              </a:p>
            </p:txBody>
          </p:sp>
          <p:grpSp>
            <p:nvGrpSpPr>
              <p:cNvPr id="50" name="Group 4">
                <a:extLst>
                  <a:ext uri="{FF2B5EF4-FFF2-40B4-BE49-F238E27FC236}">
                    <a16:creationId xmlns:a16="http://schemas.microsoft.com/office/drawing/2014/main" id="{B1831AE6-9DA4-41E1-87F8-CDC2FCC5DA4B}"/>
                  </a:ext>
                </a:extLst>
              </p:cNvPr>
              <p:cNvGrpSpPr>
                <a:grpSpLocks noChangeAspect="1"/>
              </p:cNvGrpSpPr>
              <p:nvPr/>
            </p:nvGrpSpPr>
            <p:grpSpPr bwMode="auto">
              <a:xfrm>
                <a:off x="2965468" y="5305006"/>
                <a:ext cx="828658" cy="828654"/>
                <a:chOff x="2956" y="1242"/>
                <a:chExt cx="1926" cy="1926"/>
              </a:xfrm>
            </p:grpSpPr>
            <p:sp>
              <p:nvSpPr>
                <p:cNvPr id="51" name="Rectangle 5">
                  <a:extLst>
                    <a:ext uri="{FF2B5EF4-FFF2-40B4-BE49-F238E27FC236}">
                      <a16:creationId xmlns:a16="http://schemas.microsoft.com/office/drawing/2014/main" id="{DB5E5CCC-5C77-43DE-B0B2-CF705AB276BD}"/>
                    </a:ext>
                  </a:extLst>
                </p:cNvPr>
                <p:cNvSpPr>
                  <a:spLocks noChangeArrowheads="1"/>
                </p:cNvSpPr>
                <p:nvPr/>
              </p:nvSpPr>
              <p:spPr bwMode="auto">
                <a:xfrm>
                  <a:off x="2956" y="1242"/>
                  <a:ext cx="1926" cy="192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a:ea typeface="+mn-ea"/>
                    <a:cs typeface="+mn-cs"/>
                  </a:endParaRPr>
                </a:p>
              </p:txBody>
            </p:sp>
            <p:sp>
              <p:nvSpPr>
                <p:cNvPr id="52" name="Freeform 6">
                  <a:extLst>
                    <a:ext uri="{FF2B5EF4-FFF2-40B4-BE49-F238E27FC236}">
                      <a16:creationId xmlns:a16="http://schemas.microsoft.com/office/drawing/2014/main" id="{E7230D56-AEDA-4DAA-BD69-06AAF8F68669}"/>
                    </a:ext>
                  </a:extLst>
                </p:cNvPr>
                <p:cNvSpPr>
                  <a:spLocks/>
                </p:cNvSpPr>
                <p:nvPr/>
              </p:nvSpPr>
              <p:spPr bwMode="auto">
                <a:xfrm>
                  <a:off x="3059" y="1427"/>
                  <a:ext cx="1720" cy="1556"/>
                </a:xfrm>
                <a:custGeom>
                  <a:avLst/>
                  <a:gdLst>
                    <a:gd name="T0" fmla="*/ 1465 w 1720"/>
                    <a:gd name="T1" fmla="*/ 1276 h 1556"/>
                    <a:gd name="T2" fmla="*/ 1175 w 1720"/>
                    <a:gd name="T3" fmla="*/ 1276 h 1556"/>
                    <a:gd name="T4" fmla="*/ 946 w 1720"/>
                    <a:gd name="T5" fmla="*/ 778 h 1556"/>
                    <a:gd name="T6" fmla="*/ 1175 w 1720"/>
                    <a:gd name="T7" fmla="*/ 280 h 1556"/>
                    <a:gd name="T8" fmla="*/ 1465 w 1720"/>
                    <a:gd name="T9" fmla="*/ 280 h 1556"/>
                    <a:gd name="T10" fmla="*/ 1465 w 1720"/>
                    <a:gd name="T11" fmla="*/ 412 h 1556"/>
                    <a:gd name="T12" fmla="*/ 1720 w 1720"/>
                    <a:gd name="T13" fmla="*/ 206 h 1556"/>
                    <a:gd name="T14" fmla="*/ 1465 w 1720"/>
                    <a:gd name="T15" fmla="*/ 0 h 1556"/>
                    <a:gd name="T16" fmla="*/ 1465 w 1720"/>
                    <a:gd name="T17" fmla="*/ 132 h 1556"/>
                    <a:gd name="T18" fmla="*/ 1080 w 1720"/>
                    <a:gd name="T19" fmla="*/ 132 h 1556"/>
                    <a:gd name="T20" fmla="*/ 864 w 1720"/>
                    <a:gd name="T21" fmla="*/ 601 h 1556"/>
                    <a:gd name="T22" fmla="*/ 648 w 1720"/>
                    <a:gd name="T23" fmla="*/ 132 h 1556"/>
                    <a:gd name="T24" fmla="*/ 601 w 1720"/>
                    <a:gd name="T25" fmla="*/ 132 h 1556"/>
                    <a:gd name="T26" fmla="*/ 255 w 1720"/>
                    <a:gd name="T27" fmla="*/ 132 h 1556"/>
                    <a:gd name="T28" fmla="*/ 255 w 1720"/>
                    <a:gd name="T29" fmla="*/ 0 h 1556"/>
                    <a:gd name="T30" fmla="*/ 0 w 1720"/>
                    <a:gd name="T31" fmla="*/ 206 h 1556"/>
                    <a:gd name="T32" fmla="*/ 255 w 1720"/>
                    <a:gd name="T33" fmla="*/ 412 h 1556"/>
                    <a:gd name="T34" fmla="*/ 255 w 1720"/>
                    <a:gd name="T35" fmla="*/ 280 h 1556"/>
                    <a:gd name="T36" fmla="*/ 553 w 1720"/>
                    <a:gd name="T37" fmla="*/ 280 h 1556"/>
                    <a:gd name="T38" fmla="*/ 782 w 1720"/>
                    <a:gd name="T39" fmla="*/ 778 h 1556"/>
                    <a:gd name="T40" fmla="*/ 553 w 1720"/>
                    <a:gd name="T41" fmla="*/ 1276 h 1556"/>
                    <a:gd name="T42" fmla="*/ 255 w 1720"/>
                    <a:gd name="T43" fmla="*/ 1276 h 1556"/>
                    <a:gd name="T44" fmla="*/ 255 w 1720"/>
                    <a:gd name="T45" fmla="*/ 1144 h 1556"/>
                    <a:gd name="T46" fmla="*/ 0 w 1720"/>
                    <a:gd name="T47" fmla="*/ 1350 h 1556"/>
                    <a:gd name="T48" fmla="*/ 255 w 1720"/>
                    <a:gd name="T49" fmla="*/ 1556 h 1556"/>
                    <a:gd name="T50" fmla="*/ 255 w 1720"/>
                    <a:gd name="T51" fmla="*/ 1424 h 1556"/>
                    <a:gd name="T52" fmla="*/ 648 w 1720"/>
                    <a:gd name="T53" fmla="*/ 1424 h 1556"/>
                    <a:gd name="T54" fmla="*/ 864 w 1720"/>
                    <a:gd name="T55" fmla="*/ 955 h 1556"/>
                    <a:gd name="T56" fmla="*/ 1080 w 1720"/>
                    <a:gd name="T57" fmla="*/ 1424 h 1556"/>
                    <a:gd name="T58" fmla="*/ 1465 w 1720"/>
                    <a:gd name="T59" fmla="*/ 1424 h 1556"/>
                    <a:gd name="T60" fmla="*/ 1465 w 1720"/>
                    <a:gd name="T61" fmla="*/ 1556 h 1556"/>
                    <a:gd name="T62" fmla="*/ 1720 w 1720"/>
                    <a:gd name="T63" fmla="*/ 1350 h 1556"/>
                    <a:gd name="T64" fmla="*/ 1465 w 1720"/>
                    <a:gd name="T65" fmla="*/ 1144 h 1556"/>
                    <a:gd name="T66" fmla="*/ 1465 w 1720"/>
                    <a:gd name="T67" fmla="*/ 1276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20" h="1556">
                      <a:moveTo>
                        <a:pt x="1465" y="1276"/>
                      </a:moveTo>
                      <a:lnTo>
                        <a:pt x="1175" y="1276"/>
                      </a:lnTo>
                      <a:lnTo>
                        <a:pt x="946" y="778"/>
                      </a:lnTo>
                      <a:lnTo>
                        <a:pt x="1175" y="280"/>
                      </a:lnTo>
                      <a:lnTo>
                        <a:pt x="1465" y="280"/>
                      </a:lnTo>
                      <a:lnTo>
                        <a:pt x="1465" y="412"/>
                      </a:lnTo>
                      <a:lnTo>
                        <a:pt x="1720" y="206"/>
                      </a:lnTo>
                      <a:lnTo>
                        <a:pt x="1465" y="0"/>
                      </a:lnTo>
                      <a:lnTo>
                        <a:pt x="1465" y="132"/>
                      </a:lnTo>
                      <a:lnTo>
                        <a:pt x="1080" y="132"/>
                      </a:lnTo>
                      <a:lnTo>
                        <a:pt x="864" y="601"/>
                      </a:lnTo>
                      <a:lnTo>
                        <a:pt x="648" y="132"/>
                      </a:lnTo>
                      <a:lnTo>
                        <a:pt x="601" y="132"/>
                      </a:lnTo>
                      <a:lnTo>
                        <a:pt x="255" y="132"/>
                      </a:lnTo>
                      <a:lnTo>
                        <a:pt x="255" y="0"/>
                      </a:lnTo>
                      <a:lnTo>
                        <a:pt x="0" y="206"/>
                      </a:lnTo>
                      <a:lnTo>
                        <a:pt x="255" y="412"/>
                      </a:lnTo>
                      <a:lnTo>
                        <a:pt x="255" y="280"/>
                      </a:lnTo>
                      <a:lnTo>
                        <a:pt x="553" y="280"/>
                      </a:lnTo>
                      <a:lnTo>
                        <a:pt x="782" y="778"/>
                      </a:lnTo>
                      <a:lnTo>
                        <a:pt x="553" y="1276"/>
                      </a:lnTo>
                      <a:lnTo>
                        <a:pt x="255" y="1276"/>
                      </a:lnTo>
                      <a:lnTo>
                        <a:pt x="255" y="1144"/>
                      </a:lnTo>
                      <a:lnTo>
                        <a:pt x="0" y="1350"/>
                      </a:lnTo>
                      <a:lnTo>
                        <a:pt x="255" y="1556"/>
                      </a:lnTo>
                      <a:lnTo>
                        <a:pt x="255" y="1424"/>
                      </a:lnTo>
                      <a:lnTo>
                        <a:pt x="648" y="1424"/>
                      </a:lnTo>
                      <a:lnTo>
                        <a:pt x="864" y="955"/>
                      </a:lnTo>
                      <a:lnTo>
                        <a:pt x="1080" y="1424"/>
                      </a:lnTo>
                      <a:lnTo>
                        <a:pt x="1465" y="1424"/>
                      </a:lnTo>
                      <a:lnTo>
                        <a:pt x="1465" y="1556"/>
                      </a:lnTo>
                      <a:lnTo>
                        <a:pt x="1720" y="1350"/>
                      </a:lnTo>
                      <a:lnTo>
                        <a:pt x="1465" y="1144"/>
                      </a:lnTo>
                      <a:lnTo>
                        <a:pt x="1465" y="1276"/>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a:ea typeface="+mn-ea"/>
                    <a:cs typeface="+mn-cs"/>
                  </a:endParaRPr>
                </a:p>
              </p:txBody>
            </p:sp>
          </p:grpSp>
        </p:grpSp>
        <p:grpSp>
          <p:nvGrpSpPr>
            <p:cNvPr id="35" name="Group 34">
              <a:extLst>
                <a:ext uri="{FF2B5EF4-FFF2-40B4-BE49-F238E27FC236}">
                  <a16:creationId xmlns:a16="http://schemas.microsoft.com/office/drawing/2014/main" id="{7D70F521-27A6-4720-9D52-DCE259B7CC33}"/>
                </a:ext>
              </a:extLst>
            </p:cNvPr>
            <p:cNvGrpSpPr/>
            <p:nvPr/>
          </p:nvGrpSpPr>
          <p:grpSpPr>
            <a:xfrm>
              <a:off x="269701" y="4885510"/>
              <a:ext cx="1463359" cy="1463359"/>
              <a:chOff x="457200" y="4982978"/>
              <a:chExt cx="1492702" cy="1492702"/>
            </a:xfrm>
          </p:grpSpPr>
          <p:sp>
            <p:nvSpPr>
              <p:cNvPr id="36" name="Oval 35">
                <a:extLst>
                  <a:ext uri="{FF2B5EF4-FFF2-40B4-BE49-F238E27FC236}">
                    <a16:creationId xmlns:a16="http://schemas.microsoft.com/office/drawing/2014/main" id="{ABC4AA9F-CEA9-4369-8C01-CBFC68181AEE}"/>
                  </a:ext>
                </a:extLst>
              </p:cNvPr>
              <p:cNvSpPr/>
              <p:nvPr/>
            </p:nvSpPr>
            <p:spPr bwMode="auto">
              <a:xfrm>
                <a:off x="457200" y="4982978"/>
                <a:ext cx="1492702" cy="1492702"/>
              </a:xfrm>
              <a:prstGeom prst="ellipse">
                <a:avLst/>
              </a:prstGeom>
              <a:solidFill>
                <a:schemeClr val="bg1">
                  <a:lumMod val="85000"/>
                </a:schemeClr>
              </a:solidFill>
              <a:ln w="28575">
                <a:solidFill>
                  <a:schemeClr val="bg1">
                    <a:lumMod val="65000"/>
                  </a:schemeClr>
                </a:solidFill>
              </a:ln>
            </p:spPr>
            <p:txBody>
              <a:bodyPr lIns="91402" tIns="91402" rIns="91402" bIns="91402" anchor="ctr"/>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prstClr val="black"/>
                  </a:solidFill>
                  <a:effectLst/>
                  <a:uLnTx/>
                  <a:uFillTx/>
                  <a:latin typeface="Segoe UI"/>
                  <a:ea typeface="MS PGothic" pitchFamily="34" charset="-128"/>
                  <a:cs typeface="+mn-cs"/>
                </a:endParaRPr>
              </a:p>
            </p:txBody>
          </p:sp>
          <p:grpSp>
            <p:nvGrpSpPr>
              <p:cNvPr id="37" name="Skull">
                <a:extLst>
                  <a:ext uri="{FF2B5EF4-FFF2-40B4-BE49-F238E27FC236}">
                    <a16:creationId xmlns:a16="http://schemas.microsoft.com/office/drawing/2014/main" id="{10195707-8B10-4D77-861D-C9F1AADFE9F9}"/>
                  </a:ext>
                </a:extLst>
              </p:cNvPr>
              <p:cNvGrpSpPr/>
              <p:nvPr/>
            </p:nvGrpSpPr>
            <p:grpSpPr>
              <a:xfrm>
                <a:off x="805126" y="5268389"/>
                <a:ext cx="796926" cy="921935"/>
                <a:chOff x="6056313" y="3309938"/>
                <a:chExt cx="323850" cy="374650"/>
              </a:xfrm>
              <a:solidFill>
                <a:schemeClr val="tx1"/>
              </a:solidFill>
            </p:grpSpPr>
            <p:sp>
              <p:nvSpPr>
                <p:cNvPr id="38" name="Oval 6">
                  <a:extLst>
                    <a:ext uri="{FF2B5EF4-FFF2-40B4-BE49-F238E27FC236}">
                      <a16:creationId xmlns:a16="http://schemas.microsoft.com/office/drawing/2014/main" id="{0EEE3990-2F3E-43F8-82EB-5175EF706EE6}"/>
                    </a:ext>
                  </a:extLst>
                </p:cNvPr>
                <p:cNvSpPr>
                  <a:spLocks noChangeArrowheads="1"/>
                </p:cNvSpPr>
                <p:nvPr/>
              </p:nvSpPr>
              <p:spPr bwMode="auto">
                <a:xfrm>
                  <a:off x="6137276" y="3497263"/>
                  <a:ext cx="41275" cy="39688"/>
                </a:xfrm>
                <a:prstGeom prst="ellipse">
                  <a:avLst/>
                </a:prstGeom>
                <a:grpFill/>
                <a:ln w="28575">
                  <a:solidFill>
                    <a:schemeClr val="bg1">
                      <a:lumMod val="85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a:ea typeface="+mn-ea"/>
                    <a:cs typeface="+mn-cs"/>
                  </a:endParaRPr>
                </a:p>
              </p:txBody>
            </p:sp>
            <p:sp>
              <p:nvSpPr>
                <p:cNvPr id="39" name="Oval 7">
                  <a:extLst>
                    <a:ext uri="{FF2B5EF4-FFF2-40B4-BE49-F238E27FC236}">
                      <a16:creationId xmlns:a16="http://schemas.microsoft.com/office/drawing/2014/main" id="{1F1C911A-F4FE-41E5-B973-FB99D881BFC7}"/>
                    </a:ext>
                  </a:extLst>
                </p:cNvPr>
                <p:cNvSpPr>
                  <a:spLocks noChangeArrowheads="1"/>
                </p:cNvSpPr>
                <p:nvPr/>
              </p:nvSpPr>
              <p:spPr bwMode="auto">
                <a:xfrm>
                  <a:off x="6259513" y="3497263"/>
                  <a:ext cx="39688" cy="39688"/>
                </a:xfrm>
                <a:prstGeom prst="ellipse">
                  <a:avLst/>
                </a:prstGeom>
                <a:grpFill/>
                <a:ln w="28575">
                  <a:solidFill>
                    <a:schemeClr val="bg1">
                      <a:lumMod val="85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a:ea typeface="+mn-ea"/>
                    <a:cs typeface="+mn-cs"/>
                  </a:endParaRPr>
                </a:p>
              </p:txBody>
            </p:sp>
            <p:sp>
              <p:nvSpPr>
                <p:cNvPr id="40" name="Freeform 8">
                  <a:extLst>
                    <a:ext uri="{FF2B5EF4-FFF2-40B4-BE49-F238E27FC236}">
                      <a16:creationId xmlns:a16="http://schemas.microsoft.com/office/drawing/2014/main" id="{50414963-8B26-4C4C-8289-9BDADCADBE8D}"/>
                    </a:ext>
                  </a:extLst>
                </p:cNvPr>
                <p:cNvSpPr>
                  <a:spLocks/>
                </p:cNvSpPr>
                <p:nvPr/>
              </p:nvSpPr>
              <p:spPr bwMode="auto">
                <a:xfrm>
                  <a:off x="6205538" y="3551238"/>
                  <a:ext cx="26988" cy="39688"/>
                </a:xfrm>
                <a:custGeom>
                  <a:avLst/>
                  <a:gdLst>
                    <a:gd name="T0" fmla="*/ 4 w 8"/>
                    <a:gd name="T1" fmla="*/ 12 h 12"/>
                    <a:gd name="T2" fmla="*/ 8 w 8"/>
                    <a:gd name="T3" fmla="*/ 8 h 12"/>
                    <a:gd name="T4" fmla="*/ 8 w 8"/>
                    <a:gd name="T5" fmla="*/ 4 h 12"/>
                    <a:gd name="T6" fmla="*/ 4 w 8"/>
                    <a:gd name="T7" fmla="*/ 0 h 12"/>
                    <a:gd name="T8" fmla="*/ 0 w 8"/>
                    <a:gd name="T9" fmla="*/ 4 h 12"/>
                    <a:gd name="T10" fmla="*/ 0 w 8"/>
                    <a:gd name="T11" fmla="*/ 8 h 12"/>
                    <a:gd name="T12" fmla="*/ 4 w 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4" y="12"/>
                      </a:moveTo>
                      <a:cubicBezTo>
                        <a:pt x="6" y="12"/>
                        <a:pt x="8" y="10"/>
                        <a:pt x="8" y="8"/>
                      </a:cubicBezTo>
                      <a:cubicBezTo>
                        <a:pt x="8" y="4"/>
                        <a:pt x="8" y="4"/>
                        <a:pt x="8" y="4"/>
                      </a:cubicBezTo>
                      <a:cubicBezTo>
                        <a:pt x="4" y="0"/>
                        <a:pt x="4" y="0"/>
                        <a:pt x="4" y="0"/>
                      </a:cubicBezTo>
                      <a:cubicBezTo>
                        <a:pt x="0" y="4"/>
                        <a:pt x="0" y="4"/>
                        <a:pt x="0" y="4"/>
                      </a:cubicBezTo>
                      <a:cubicBezTo>
                        <a:pt x="0" y="8"/>
                        <a:pt x="0" y="8"/>
                        <a:pt x="0" y="8"/>
                      </a:cubicBezTo>
                      <a:cubicBezTo>
                        <a:pt x="0" y="10"/>
                        <a:pt x="2" y="12"/>
                        <a:pt x="4" y="12"/>
                      </a:cubicBezTo>
                      <a:close/>
                    </a:path>
                  </a:pathLst>
                </a:custGeom>
                <a:grpFill/>
                <a:ln w="28575">
                  <a:solidFill>
                    <a:schemeClr val="bg1">
                      <a:lumMod val="85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a:ea typeface="+mn-ea"/>
                    <a:cs typeface="+mn-cs"/>
                  </a:endParaRPr>
                </a:p>
              </p:txBody>
            </p:sp>
            <p:sp>
              <p:nvSpPr>
                <p:cNvPr id="41" name="Freeform 9">
                  <a:extLst>
                    <a:ext uri="{FF2B5EF4-FFF2-40B4-BE49-F238E27FC236}">
                      <a16:creationId xmlns:a16="http://schemas.microsoft.com/office/drawing/2014/main" id="{64F22CB0-757F-4F64-96C1-3BAC353A6110}"/>
                    </a:ext>
                  </a:extLst>
                </p:cNvPr>
                <p:cNvSpPr>
                  <a:spLocks noEditPoints="1"/>
                </p:cNvSpPr>
                <p:nvPr/>
              </p:nvSpPr>
              <p:spPr bwMode="auto">
                <a:xfrm>
                  <a:off x="6056313" y="3309938"/>
                  <a:ext cx="323850" cy="374650"/>
                </a:xfrm>
                <a:custGeom>
                  <a:avLst/>
                  <a:gdLst>
                    <a:gd name="T0" fmla="*/ 16 w 96"/>
                    <a:gd name="T1" fmla="*/ 96 h 112"/>
                    <a:gd name="T2" fmla="*/ 20 w 96"/>
                    <a:gd name="T3" fmla="*/ 100 h 112"/>
                    <a:gd name="T4" fmla="*/ 32 w 96"/>
                    <a:gd name="T5" fmla="*/ 112 h 112"/>
                    <a:gd name="T6" fmla="*/ 64 w 96"/>
                    <a:gd name="T7" fmla="*/ 112 h 112"/>
                    <a:gd name="T8" fmla="*/ 76 w 96"/>
                    <a:gd name="T9" fmla="*/ 100 h 112"/>
                    <a:gd name="T10" fmla="*/ 80 w 96"/>
                    <a:gd name="T11" fmla="*/ 96 h 112"/>
                    <a:gd name="T12" fmla="*/ 96 w 96"/>
                    <a:gd name="T13" fmla="*/ 80 h 112"/>
                    <a:gd name="T14" fmla="*/ 96 w 96"/>
                    <a:gd name="T15" fmla="*/ 48 h 112"/>
                    <a:gd name="T16" fmla="*/ 48 w 96"/>
                    <a:gd name="T17" fmla="*/ 0 h 112"/>
                    <a:gd name="T18" fmla="*/ 0 w 96"/>
                    <a:gd name="T19" fmla="*/ 48 h 112"/>
                    <a:gd name="T20" fmla="*/ 0 w 96"/>
                    <a:gd name="T21" fmla="*/ 80 h 112"/>
                    <a:gd name="T22" fmla="*/ 16 w 96"/>
                    <a:gd name="T23" fmla="*/ 96 h 112"/>
                    <a:gd name="T24" fmla="*/ 8 w 96"/>
                    <a:gd name="T25" fmla="*/ 48 h 112"/>
                    <a:gd name="T26" fmla="*/ 48 w 96"/>
                    <a:gd name="T27" fmla="*/ 8 h 112"/>
                    <a:gd name="T28" fmla="*/ 88 w 96"/>
                    <a:gd name="T29" fmla="*/ 48 h 112"/>
                    <a:gd name="T30" fmla="*/ 88 w 96"/>
                    <a:gd name="T31" fmla="*/ 80 h 112"/>
                    <a:gd name="T32" fmla="*/ 80 w 96"/>
                    <a:gd name="T33" fmla="*/ 88 h 112"/>
                    <a:gd name="T34" fmla="*/ 68 w 96"/>
                    <a:gd name="T35" fmla="*/ 100 h 112"/>
                    <a:gd name="T36" fmla="*/ 64 w 96"/>
                    <a:gd name="T37" fmla="*/ 104 h 112"/>
                    <a:gd name="T38" fmla="*/ 60 w 96"/>
                    <a:gd name="T39" fmla="*/ 104 h 112"/>
                    <a:gd name="T40" fmla="*/ 60 w 96"/>
                    <a:gd name="T41" fmla="*/ 96 h 112"/>
                    <a:gd name="T42" fmla="*/ 52 w 96"/>
                    <a:gd name="T43" fmla="*/ 96 h 112"/>
                    <a:gd name="T44" fmla="*/ 52 w 96"/>
                    <a:gd name="T45" fmla="*/ 104 h 112"/>
                    <a:gd name="T46" fmla="*/ 44 w 96"/>
                    <a:gd name="T47" fmla="*/ 104 h 112"/>
                    <a:gd name="T48" fmla="*/ 44 w 96"/>
                    <a:gd name="T49" fmla="*/ 96 h 112"/>
                    <a:gd name="T50" fmla="*/ 36 w 96"/>
                    <a:gd name="T51" fmla="*/ 96 h 112"/>
                    <a:gd name="T52" fmla="*/ 36 w 96"/>
                    <a:gd name="T53" fmla="*/ 104 h 112"/>
                    <a:gd name="T54" fmla="*/ 32 w 96"/>
                    <a:gd name="T55" fmla="*/ 104 h 112"/>
                    <a:gd name="T56" fmla="*/ 28 w 96"/>
                    <a:gd name="T57" fmla="*/ 100 h 112"/>
                    <a:gd name="T58" fmla="*/ 16 w 96"/>
                    <a:gd name="T59" fmla="*/ 88 h 112"/>
                    <a:gd name="T60" fmla="*/ 8 w 96"/>
                    <a:gd name="T61" fmla="*/ 80 h 112"/>
                    <a:gd name="T62" fmla="*/ 8 w 96"/>
                    <a:gd name="T63"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12">
                      <a:moveTo>
                        <a:pt x="16" y="96"/>
                      </a:moveTo>
                      <a:cubicBezTo>
                        <a:pt x="18" y="96"/>
                        <a:pt x="20" y="98"/>
                        <a:pt x="20" y="100"/>
                      </a:cubicBezTo>
                      <a:cubicBezTo>
                        <a:pt x="20" y="107"/>
                        <a:pt x="25" y="112"/>
                        <a:pt x="32" y="112"/>
                      </a:cubicBezTo>
                      <a:cubicBezTo>
                        <a:pt x="64" y="112"/>
                        <a:pt x="64" y="112"/>
                        <a:pt x="64" y="112"/>
                      </a:cubicBezTo>
                      <a:cubicBezTo>
                        <a:pt x="71" y="112"/>
                        <a:pt x="76" y="107"/>
                        <a:pt x="76" y="100"/>
                      </a:cubicBezTo>
                      <a:cubicBezTo>
                        <a:pt x="76" y="98"/>
                        <a:pt x="78" y="96"/>
                        <a:pt x="80" y="96"/>
                      </a:cubicBezTo>
                      <a:cubicBezTo>
                        <a:pt x="89" y="96"/>
                        <a:pt x="96" y="89"/>
                        <a:pt x="96" y="80"/>
                      </a:cubicBezTo>
                      <a:cubicBezTo>
                        <a:pt x="96" y="48"/>
                        <a:pt x="96" y="48"/>
                        <a:pt x="96" y="48"/>
                      </a:cubicBezTo>
                      <a:cubicBezTo>
                        <a:pt x="96" y="22"/>
                        <a:pt x="74" y="0"/>
                        <a:pt x="48" y="0"/>
                      </a:cubicBezTo>
                      <a:cubicBezTo>
                        <a:pt x="22" y="0"/>
                        <a:pt x="0" y="22"/>
                        <a:pt x="0" y="48"/>
                      </a:cubicBezTo>
                      <a:cubicBezTo>
                        <a:pt x="0" y="80"/>
                        <a:pt x="0" y="80"/>
                        <a:pt x="0" y="80"/>
                      </a:cubicBezTo>
                      <a:cubicBezTo>
                        <a:pt x="0" y="89"/>
                        <a:pt x="7" y="96"/>
                        <a:pt x="16" y="96"/>
                      </a:cubicBezTo>
                      <a:close/>
                      <a:moveTo>
                        <a:pt x="8" y="48"/>
                      </a:moveTo>
                      <a:cubicBezTo>
                        <a:pt x="8" y="26"/>
                        <a:pt x="26" y="8"/>
                        <a:pt x="48" y="8"/>
                      </a:cubicBezTo>
                      <a:cubicBezTo>
                        <a:pt x="70" y="8"/>
                        <a:pt x="88" y="26"/>
                        <a:pt x="88" y="48"/>
                      </a:cubicBezTo>
                      <a:cubicBezTo>
                        <a:pt x="88" y="80"/>
                        <a:pt x="88" y="80"/>
                        <a:pt x="88" y="80"/>
                      </a:cubicBezTo>
                      <a:cubicBezTo>
                        <a:pt x="88" y="84"/>
                        <a:pt x="84" y="88"/>
                        <a:pt x="80" y="88"/>
                      </a:cubicBezTo>
                      <a:cubicBezTo>
                        <a:pt x="73" y="88"/>
                        <a:pt x="68" y="93"/>
                        <a:pt x="68" y="100"/>
                      </a:cubicBezTo>
                      <a:cubicBezTo>
                        <a:pt x="68" y="102"/>
                        <a:pt x="66" y="104"/>
                        <a:pt x="64" y="104"/>
                      </a:cubicBezTo>
                      <a:cubicBezTo>
                        <a:pt x="60" y="104"/>
                        <a:pt x="60" y="104"/>
                        <a:pt x="60" y="104"/>
                      </a:cubicBezTo>
                      <a:cubicBezTo>
                        <a:pt x="60" y="96"/>
                        <a:pt x="60" y="96"/>
                        <a:pt x="60" y="96"/>
                      </a:cubicBezTo>
                      <a:cubicBezTo>
                        <a:pt x="52" y="96"/>
                        <a:pt x="52" y="96"/>
                        <a:pt x="52" y="96"/>
                      </a:cubicBezTo>
                      <a:cubicBezTo>
                        <a:pt x="52" y="104"/>
                        <a:pt x="52" y="104"/>
                        <a:pt x="52" y="104"/>
                      </a:cubicBezTo>
                      <a:cubicBezTo>
                        <a:pt x="44" y="104"/>
                        <a:pt x="44" y="104"/>
                        <a:pt x="44" y="104"/>
                      </a:cubicBezTo>
                      <a:cubicBezTo>
                        <a:pt x="44" y="96"/>
                        <a:pt x="44" y="96"/>
                        <a:pt x="44" y="96"/>
                      </a:cubicBezTo>
                      <a:cubicBezTo>
                        <a:pt x="36" y="96"/>
                        <a:pt x="36" y="96"/>
                        <a:pt x="36" y="96"/>
                      </a:cubicBezTo>
                      <a:cubicBezTo>
                        <a:pt x="36" y="104"/>
                        <a:pt x="36" y="104"/>
                        <a:pt x="36" y="104"/>
                      </a:cubicBezTo>
                      <a:cubicBezTo>
                        <a:pt x="32" y="104"/>
                        <a:pt x="32" y="104"/>
                        <a:pt x="32" y="104"/>
                      </a:cubicBezTo>
                      <a:cubicBezTo>
                        <a:pt x="30" y="104"/>
                        <a:pt x="28" y="102"/>
                        <a:pt x="28" y="100"/>
                      </a:cubicBezTo>
                      <a:cubicBezTo>
                        <a:pt x="28" y="93"/>
                        <a:pt x="23" y="88"/>
                        <a:pt x="16" y="88"/>
                      </a:cubicBezTo>
                      <a:cubicBezTo>
                        <a:pt x="12" y="88"/>
                        <a:pt x="8" y="84"/>
                        <a:pt x="8" y="80"/>
                      </a:cubicBezTo>
                      <a:lnTo>
                        <a:pt x="8" y="48"/>
                      </a:lnTo>
                      <a:close/>
                    </a:path>
                  </a:pathLst>
                </a:custGeom>
                <a:grpFill/>
                <a:ln w="28575">
                  <a:solidFill>
                    <a:schemeClr val="bg1">
                      <a:lumMod val="85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a:ea typeface="+mn-ea"/>
                    <a:cs typeface="+mn-cs"/>
                  </a:endParaRPr>
                </a:p>
              </p:txBody>
            </p:sp>
          </p:grpSp>
        </p:grpSp>
      </p:grpSp>
      <p:sp>
        <p:nvSpPr>
          <p:cNvPr id="67" name="TextBox 66">
            <a:extLst>
              <a:ext uri="{FF2B5EF4-FFF2-40B4-BE49-F238E27FC236}">
                <a16:creationId xmlns:a16="http://schemas.microsoft.com/office/drawing/2014/main" id="{A81F2B8F-35AC-4E17-BFE1-98F2840C458D}"/>
              </a:ext>
            </a:extLst>
          </p:cNvPr>
          <p:cNvSpPr txBox="1"/>
          <p:nvPr/>
        </p:nvSpPr>
        <p:spPr>
          <a:xfrm>
            <a:off x="5078135" y="5324857"/>
            <a:ext cx="2477764" cy="9541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Segoe UI Semilight" panose="020B0402040204020203" pitchFamily="34" charset="0"/>
              </a:rPr>
              <a:t>Automatic mitigation for 60+ network layer attacks</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2F2F2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C31E6C5A-928E-43B1-9FC3-546400243704}"/>
              </a:ext>
            </a:extLst>
          </p:cNvPr>
          <p:cNvSpPr/>
          <p:nvPr/>
        </p:nvSpPr>
        <p:spPr bwMode="auto">
          <a:xfrm>
            <a:off x="6309898" y="4420397"/>
            <a:ext cx="200095" cy="858937"/>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F8C49D49-AE4A-4119-80D0-A017674B2A63}"/>
              </a:ext>
            </a:extLst>
          </p:cNvPr>
          <p:cNvSpPr/>
          <p:nvPr/>
        </p:nvSpPr>
        <p:spPr bwMode="auto">
          <a:xfrm flipV="1">
            <a:off x="6545755" y="2529170"/>
            <a:ext cx="199102" cy="848104"/>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20872B9B-75EB-464A-B66B-72E438281198}"/>
              </a:ext>
            </a:extLst>
          </p:cNvPr>
          <p:cNvSpPr txBox="1"/>
          <p:nvPr/>
        </p:nvSpPr>
        <p:spPr>
          <a:xfrm>
            <a:off x="5377323" y="1376661"/>
            <a:ext cx="2264507" cy="10710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Segoe UI Semilight" panose="020B0402040204020203" pitchFamily="34" charset="0"/>
              </a:rPr>
              <a:t>Adaptive tuning based on platform insights and application traffic patterns</a:t>
            </a:r>
          </a:p>
        </p:txBody>
      </p:sp>
      <p:sp>
        <p:nvSpPr>
          <p:cNvPr id="71" name="Freeform: Shape 70">
            <a:extLst>
              <a:ext uri="{FF2B5EF4-FFF2-40B4-BE49-F238E27FC236}">
                <a16:creationId xmlns:a16="http://schemas.microsoft.com/office/drawing/2014/main" id="{8EB15673-5BB6-40C5-875E-CB9FC67F2A40}"/>
              </a:ext>
            </a:extLst>
          </p:cNvPr>
          <p:cNvSpPr/>
          <p:nvPr/>
        </p:nvSpPr>
        <p:spPr bwMode="auto">
          <a:xfrm>
            <a:off x="8984239" y="4080748"/>
            <a:ext cx="200095" cy="858937"/>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0BD9E97C-6879-4CE1-8786-FCEA40CBCF0D}"/>
              </a:ext>
            </a:extLst>
          </p:cNvPr>
          <p:cNvSpPr txBox="1"/>
          <p:nvPr/>
        </p:nvSpPr>
        <p:spPr>
          <a:xfrm>
            <a:off x="7737119" y="5026661"/>
            <a:ext cx="2477764" cy="683264"/>
          </a:xfrm>
          <a:prstGeom prst="rect">
            <a:avLst/>
          </a:prstGeom>
          <a:noFill/>
        </p:spPr>
        <p:txBody>
          <a:bodyPr wrap="square" lIns="182880" tIns="146304" rIns="182880" bIns="146304" rtlCol="0">
            <a:spAutoFit/>
          </a:bodyPr>
          <a:lstStyle/>
          <a:p>
            <a:pPr marL="0" marR="0" lvl="1" indent="0" algn="ctr" defTabSz="914367" rtl="0" eaLnBrk="1" fontAlgn="auto" latinLnBrk="0" hangingPunct="1">
              <a:lnSpc>
                <a:spcPct val="90000"/>
              </a:lnSpc>
              <a:spcBef>
                <a:spcPts val="784"/>
              </a:spcBef>
              <a:spcAft>
                <a:spcPts val="0"/>
              </a:spcAft>
              <a:buClrTx/>
              <a:buSzPct val="90000"/>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Segoe UI Semilight" panose="020B0402040204020203" pitchFamily="34" charset="0"/>
              </a:rPr>
              <a:t>Advanced protection for your virtual networks</a:t>
            </a:r>
          </a:p>
        </p:txBody>
      </p:sp>
      <p:sp>
        <p:nvSpPr>
          <p:cNvPr id="73" name="Freeform: Shape 72">
            <a:extLst>
              <a:ext uri="{FF2B5EF4-FFF2-40B4-BE49-F238E27FC236}">
                <a16:creationId xmlns:a16="http://schemas.microsoft.com/office/drawing/2014/main" id="{52772F16-C0FE-4280-810D-AC94DD0847B6}"/>
              </a:ext>
            </a:extLst>
          </p:cNvPr>
          <p:cNvSpPr/>
          <p:nvPr/>
        </p:nvSpPr>
        <p:spPr bwMode="auto">
          <a:xfrm flipV="1">
            <a:off x="8980099" y="2578550"/>
            <a:ext cx="199102" cy="848104"/>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91FA42E9-5096-4C83-97F4-A6CD29F7E8CA}"/>
              </a:ext>
            </a:extLst>
          </p:cNvPr>
          <p:cNvSpPr txBox="1"/>
          <p:nvPr/>
        </p:nvSpPr>
        <p:spPr>
          <a:xfrm>
            <a:off x="7716489" y="1570560"/>
            <a:ext cx="2527220" cy="877163"/>
          </a:xfrm>
          <a:prstGeom prst="rect">
            <a:avLst/>
          </a:prstGeom>
          <a:noFill/>
        </p:spPr>
        <p:txBody>
          <a:bodyPr wrap="square" lIns="182880" tIns="146304" rIns="182880" bIns="146304" rtlCol="0">
            <a:spAutoFit/>
          </a:bodyPr>
          <a:lstStyle/>
          <a:p>
            <a:pPr marL="0" marR="0" lvl="1" indent="0" algn="ctr" defTabSz="914400" rtl="0" eaLnBrk="1" fontAlgn="auto" latinLnBrk="0" hangingPunct="1">
              <a:lnSpc>
                <a:spcPct val="90000"/>
              </a:lnSpc>
              <a:spcBef>
                <a:spcPts val="784"/>
              </a:spcBef>
              <a:spcAft>
                <a:spcPts val="600"/>
              </a:spcAft>
              <a:buClrTx/>
              <a:buSzPct val="90000"/>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Segoe UI Semilight" panose="020B0402040204020203" pitchFamily="34" charset="0"/>
              </a:rPr>
              <a:t>Any injected workload in the VNet is automatically protected</a:t>
            </a:r>
          </a:p>
        </p:txBody>
      </p:sp>
      <p:sp>
        <p:nvSpPr>
          <p:cNvPr id="76" name="Title 1">
            <a:extLst>
              <a:ext uri="{FF2B5EF4-FFF2-40B4-BE49-F238E27FC236}">
                <a16:creationId xmlns:a16="http://schemas.microsoft.com/office/drawing/2014/main" id="{F0127070-D73C-4351-B3EF-67C740CAF199}"/>
              </a:ext>
            </a:extLst>
          </p:cNvPr>
          <p:cNvSpPr txBox="1">
            <a:spLocks/>
          </p:cNvSpPr>
          <p:nvPr/>
        </p:nvSpPr>
        <p:spPr>
          <a:xfrm>
            <a:off x="3593748" y="457668"/>
            <a:ext cx="8485871"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rPr>
              <a:t>DDOS Protection</a:t>
            </a:r>
          </a:p>
        </p:txBody>
      </p:sp>
      <p:grpSp>
        <p:nvGrpSpPr>
          <p:cNvPr id="77" name="Group 76">
            <a:extLst>
              <a:ext uri="{FF2B5EF4-FFF2-40B4-BE49-F238E27FC236}">
                <a16:creationId xmlns:a16="http://schemas.microsoft.com/office/drawing/2014/main" id="{03B2155A-B7CD-46B8-AF7A-190603A037B9}"/>
              </a:ext>
            </a:extLst>
          </p:cNvPr>
          <p:cNvGrpSpPr/>
          <p:nvPr/>
        </p:nvGrpSpPr>
        <p:grpSpPr>
          <a:xfrm>
            <a:off x="327669" y="2442490"/>
            <a:ext cx="2885742" cy="849463"/>
            <a:chOff x="327669" y="1902740"/>
            <a:chExt cx="2885742" cy="849463"/>
          </a:xfrm>
        </p:grpSpPr>
        <p:sp>
          <p:nvSpPr>
            <p:cNvPr id="78" name="TextBox 77">
              <a:extLst>
                <a:ext uri="{FF2B5EF4-FFF2-40B4-BE49-F238E27FC236}">
                  <a16:creationId xmlns:a16="http://schemas.microsoft.com/office/drawing/2014/main" id="{E24F1F6B-FC06-4302-815F-0CC15FAC23D2}"/>
                </a:ext>
              </a:extLst>
            </p:cNvPr>
            <p:cNvSpPr txBox="1"/>
            <p:nvPr/>
          </p:nvSpPr>
          <p:spPr>
            <a:xfrm>
              <a:off x="1078852" y="1902740"/>
              <a:ext cx="2134559"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From the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Internet</a:t>
              </a:r>
            </a:p>
          </p:txBody>
        </p:sp>
        <p:cxnSp>
          <p:nvCxnSpPr>
            <p:cNvPr id="79" name="Straight Connector 78">
              <a:extLst>
                <a:ext uri="{FF2B5EF4-FFF2-40B4-BE49-F238E27FC236}">
                  <a16:creationId xmlns:a16="http://schemas.microsoft.com/office/drawing/2014/main" id="{DB55AD88-CD5A-4BA8-9A66-1E5419F0C2C4}"/>
                </a:ext>
              </a:extLst>
            </p:cNvPr>
            <p:cNvCxnSpPr/>
            <p:nvPr/>
          </p:nvCxnSpPr>
          <p:spPr>
            <a:xfrm>
              <a:off x="1061187" y="2027166"/>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Intelligence" title="Icon of circles connected by crossing lines">
              <a:extLst>
                <a:ext uri="{FF2B5EF4-FFF2-40B4-BE49-F238E27FC236}">
                  <a16:creationId xmlns:a16="http://schemas.microsoft.com/office/drawing/2014/main" id="{B56BCCEA-9A8B-4DE2-90E4-EE12A9EC69C6}"/>
                </a:ext>
              </a:extLst>
            </p:cNvPr>
            <p:cNvSpPr>
              <a:spLocks noChangeAspect="1" noEditPoints="1"/>
            </p:cNvSpPr>
            <p:nvPr/>
          </p:nvSpPr>
          <p:spPr bwMode="auto">
            <a:xfrm>
              <a:off x="327669" y="2061529"/>
              <a:ext cx="553519" cy="531884"/>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7681435A-6D8B-46D0-9B19-CA46A3020058}"/>
              </a:ext>
            </a:extLst>
          </p:cNvPr>
          <p:cNvGrpSpPr/>
          <p:nvPr/>
        </p:nvGrpSpPr>
        <p:grpSpPr>
          <a:xfrm>
            <a:off x="355392" y="3771974"/>
            <a:ext cx="2728122" cy="849463"/>
            <a:chOff x="355392" y="4729690"/>
            <a:chExt cx="2728122" cy="849463"/>
          </a:xfrm>
        </p:grpSpPr>
        <p:sp>
          <p:nvSpPr>
            <p:cNvPr id="82" name="TextBox 81">
              <a:extLst>
                <a:ext uri="{FF2B5EF4-FFF2-40B4-BE49-F238E27FC236}">
                  <a16:creationId xmlns:a16="http://schemas.microsoft.com/office/drawing/2014/main" id="{6A2660E6-C87D-46DC-BE8F-309CF6F66FD2}"/>
                </a:ext>
              </a:extLst>
            </p:cNvPr>
            <p:cNvSpPr txBox="1"/>
            <p:nvPr/>
          </p:nvSpPr>
          <p:spPr>
            <a:xfrm>
              <a:off x="1078852" y="4729690"/>
              <a:ext cx="2004662"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VNet</a:t>
              </a:r>
            </a:p>
          </p:txBody>
        </p:sp>
        <p:cxnSp>
          <p:nvCxnSpPr>
            <p:cNvPr id="83" name="Straight Connector 82">
              <a:extLst>
                <a:ext uri="{FF2B5EF4-FFF2-40B4-BE49-F238E27FC236}">
                  <a16:creationId xmlns:a16="http://schemas.microsoft.com/office/drawing/2014/main" id="{2354DDC6-F17F-4E4E-A87B-A6A0CE83E924}"/>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network" title="Icon of a device or computer network">
              <a:extLst>
                <a:ext uri="{FF2B5EF4-FFF2-40B4-BE49-F238E27FC236}">
                  <a16:creationId xmlns:a16="http://schemas.microsoft.com/office/drawing/2014/main" id="{B8E76714-129C-4937-B544-E2620D35C0B1}"/>
                </a:ext>
              </a:extLst>
            </p:cNvPr>
            <p:cNvSpPr>
              <a:spLocks noChangeAspect="1" noEditPoints="1"/>
            </p:cNvSpPr>
            <p:nvPr/>
          </p:nvSpPr>
          <p:spPr bwMode="auto">
            <a:xfrm>
              <a:off x="355392" y="4895116"/>
              <a:ext cx="498073" cy="518611"/>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85" name="Rectangle 84">
            <a:extLst>
              <a:ext uri="{FF2B5EF4-FFF2-40B4-BE49-F238E27FC236}">
                <a16:creationId xmlns:a16="http://schemas.microsoft.com/office/drawing/2014/main" id="{9DD28A96-588B-419A-934A-64C553666380}"/>
              </a:ext>
            </a:extLst>
          </p:cNvPr>
          <p:cNvSpPr/>
          <p:nvPr/>
        </p:nvSpPr>
        <p:spPr bwMode="auto">
          <a:xfrm>
            <a:off x="-24719" y="2320925"/>
            <a:ext cx="3453715" cy="108624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2FCF7A29-AD4C-41C2-A1F4-52A694CE8DB2}"/>
              </a:ext>
            </a:extLst>
          </p:cNvPr>
          <p:cNvGrpSpPr/>
          <p:nvPr/>
        </p:nvGrpSpPr>
        <p:grpSpPr>
          <a:xfrm>
            <a:off x="315232" y="5008691"/>
            <a:ext cx="2709424" cy="600609"/>
            <a:chOff x="315232" y="3489448"/>
            <a:chExt cx="2709424" cy="600609"/>
          </a:xfrm>
        </p:grpSpPr>
        <p:sp>
          <p:nvSpPr>
            <p:cNvPr id="87" name="TextBox 86">
              <a:extLst>
                <a:ext uri="{FF2B5EF4-FFF2-40B4-BE49-F238E27FC236}">
                  <a16:creationId xmlns:a16="http://schemas.microsoft.com/office/drawing/2014/main" id="{45E6AA13-E29B-4903-ACC3-3B889423AD3F}"/>
                </a:ext>
              </a:extLst>
            </p:cNvPr>
            <p:cNvSpPr txBox="1"/>
            <p:nvPr/>
          </p:nvSpPr>
          <p:spPr>
            <a:xfrm>
              <a:off x="1078852" y="3496725"/>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Azure</a:t>
              </a:r>
            </a:p>
          </p:txBody>
        </p:sp>
        <p:cxnSp>
          <p:nvCxnSpPr>
            <p:cNvPr id="88" name="Straight Connector 87">
              <a:extLst>
                <a:ext uri="{FF2B5EF4-FFF2-40B4-BE49-F238E27FC236}">
                  <a16:creationId xmlns:a16="http://schemas.microsoft.com/office/drawing/2014/main" id="{0932B476-144B-4A63-B928-BA450F5D3FF9}"/>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cloud" title="Icon of a cloud">
              <a:extLst>
                <a:ext uri="{FF2B5EF4-FFF2-40B4-BE49-F238E27FC236}">
                  <a16:creationId xmlns:a16="http://schemas.microsoft.com/office/drawing/2014/main" id="{BBCD4964-B943-4026-B612-92EBFCFAF072}"/>
                </a:ext>
              </a:extLst>
            </p:cNvPr>
            <p:cNvSpPr>
              <a:spLocks noChangeAspect="1"/>
            </p:cNvSpPr>
            <p:nvPr/>
          </p:nvSpPr>
          <p:spPr bwMode="auto">
            <a:xfrm>
              <a:off x="315232" y="3605506"/>
              <a:ext cx="578392" cy="3684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5" name="Group 74">
            <a:extLst>
              <a:ext uri="{FF2B5EF4-FFF2-40B4-BE49-F238E27FC236}">
                <a16:creationId xmlns:a16="http://schemas.microsoft.com/office/drawing/2014/main" id="{BB245486-22A9-4092-82D8-915E8AAF7102}"/>
              </a:ext>
            </a:extLst>
          </p:cNvPr>
          <p:cNvGrpSpPr/>
          <p:nvPr/>
        </p:nvGrpSpPr>
        <p:grpSpPr>
          <a:xfrm>
            <a:off x="322755" y="661166"/>
            <a:ext cx="490596" cy="558629"/>
            <a:chOff x="466726" y="1321530"/>
            <a:chExt cx="345724" cy="368082"/>
          </a:xfrm>
        </p:grpSpPr>
        <p:sp>
          <p:nvSpPr>
            <p:cNvPr id="90" name="Shield_EA18">
              <a:extLst>
                <a:ext uri="{FF2B5EF4-FFF2-40B4-BE49-F238E27FC236}">
                  <a16:creationId xmlns:a16="http://schemas.microsoft.com/office/drawing/2014/main" id="{11BC36FC-E50F-4F1A-9084-82E2AD3FAAC6}"/>
                </a:ext>
              </a:extLst>
            </p:cNvPr>
            <p:cNvSpPr>
              <a:spLocks noChangeAspect="1"/>
            </p:cNvSpPr>
            <p:nvPr/>
          </p:nvSpPr>
          <p:spPr bwMode="auto">
            <a:xfrm>
              <a:off x="466726" y="1321530"/>
              <a:ext cx="345724" cy="36808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Lock">
              <a:extLst>
                <a:ext uri="{FF2B5EF4-FFF2-40B4-BE49-F238E27FC236}">
                  <a16:creationId xmlns:a16="http://schemas.microsoft.com/office/drawing/2014/main" id="{C673C2EA-1E9F-4AD9-A187-402B72937263}"/>
                </a:ext>
              </a:extLst>
            </p:cNvPr>
            <p:cNvSpPr>
              <a:spLocks noChangeAspect="1" noEditPoints="1"/>
            </p:cNvSpPr>
            <p:nvPr/>
          </p:nvSpPr>
          <p:spPr bwMode="auto">
            <a:xfrm>
              <a:off x="585408" y="1403176"/>
              <a:ext cx="108361" cy="15145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2" name="Picture 1">
            <a:extLst>
              <a:ext uri="{FF2B5EF4-FFF2-40B4-BE49-F238E27FC236}">
                <a16:creationId xmlns:a16="http://schemas.microsoft.com/office/drawing/2014/main" id="{2F97B7D1-09E0-44CC-A19D-C6385EE6A320}"/>
              </a:ext>
            </a:extLst>
          </p:cNvPr>
          <p:cNvPicPr>
            <a:picLocks noChangeAspect="1"/>
          </p:cNvPicPr>
          <p:nvPr/>
        </p:nvPicPr>
        <p:blipFill>
          <a:blip r:embed="rId9">
            <a:biLevel thresh="75000"/>
          </a:blip>
          <a:stretch>
            <a:fillRect/>
          </a:stretch>
        </p:blipFill>
        <p:spPr>
          <a:xfrm>
            <a:off x="11405257" y="3979021"/>
            <a:ext cx="468486" cy="468486"/>
          </a:xfrm>
          <a:prstGeom prst="rect">
            <a:avLst/>
          </a:prstGeom>
        </p:spPr>
      </p:pic>
    </p:spTree>
    <p:extLst>
      <p:ext uri="{BB962C8B-B14F-4D97-AF65-F5344CB8AC3E}">
        <p14:creationId xmlns:p14="http://schemas.microsoft.com/office/powerpoint/2010/main" val="4092822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down)">
                                      <p:cBhvr>
                                        <p:cTn id="7" dur="500"/>
                                        <p:tgtEl>
                                          <p:spTgt spid="68"/>
                                        </p:tgtEl>
                                      </p:cBhvr>
                                    </p:animEffect>
                                  </p:childTnLst>
                                </p:cTn>
                              </p:par>
                              <p:par>
                                <p:cTn id="8" presetID="42" presetClass="entr" presetSubtype="0" fill="hold" grpId="0" nodeType="withEffect">
                                  <p:stCondLst>
                                    <p:cond delay="50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1000"/>
                                        <p:tgtEl>
                                          <p:spTgt spid="67"/>
                                        </p:tgtEl>
                                      </p:cBhvr>
                                    </p:animEffect>
                                    <p:anim calcmode="lin" valueType="num">
                                      <p:cBhvr>
                                        <p:cTn id="11" dur="1000" fill="hold"/>
                                        <p:tgtEl>
                                          <p:spTgt spid="67"/>
                                        </p:tgtEl>
                                        <p:attrNameLst>
                                          <p:attrName>ppt_x</p:attrName>
                                        </p:attrNameLst>
                                      </p:cBhvr>
                                      <p:tavLst>
                                        <p:tav tm="0">
                                          <p:val>
                                            <p:strVal val="#ppt_x"/>
                                          </p:val>
                                        </p:tav>
                                        <p:tav tm="100000">
                                          <p:val>
                                            <p:strVal val="#ppt_x"/>
                                          </p:val>
                                        </p:tav>
                                      </p:tavLst>
                                    </p:anim>
                                    <p:anim calcmode="lin" valueType="num">
                                      <p:cBhvr>
                                        <p:cTn id="12"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68"/>
                                        </p:tgtEl>
                                      </p:cBhvr>
                                    </p:animEffect>
                                    <p:set>
                                      <p:cBhvr>
                                        <p:cTn id="17" dur="1" fill="hold">
                                          <p:stCondLst>
                                            <p:cond delay="499"/>
                                          </p:stCondLst>
                                        </p:cTn>
                                        <p:tgtEl>
                                          <p:spTgt spid="68"/>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67"/>
                                        </p:tgtEl>
                                      </p:cBhvr>
                                    </p:animEffect>
                                    <p:set>
                                      <p:cBhvr>
                                        <p:cTn id="20" dur="1" fill="hold">
                                          <p:stCondLst>
                                            <p:cond delay="499"/>
                                          </p:stCondLst>
                                        </p:cTn>
                                        <p:tgtEl>
                                          <p:spTgt spid="67"/>
                                        </p:tgtEl>
                                        <p:attrNameLst>
                                          <p:attrName>style.visibility</p:attrName>
                                        </p:attrNameLst>
                                      </p:cBhvr>
                                      <p:to>
                                        <p:strVal val="hidden"/>
                                      </p:to>
                                    </p:set>
                                  </p:childTnLst>
                                </p:cTn>
                              </p:par>
                              <p:par>
                                <p:cTn id="21" presetID="22" presetClass="entr" presetSubtype="4"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wipe(down)">
                                      <p:cBhvr>
                                        <p:cTn id="23" dur="500"/>
                                        <p:tgtEl>
                                          <p:spTgt spid="69"/>
                                        </p:tgtEl>
                                      </p:cBhvr>
                                    </p:animEffect>
                                  </p:childTnLst>
                                </p:cTn>
                              </p:par>
                              <p:par>
                                <p:cTn id="24" presetID="42" presetClass="entr" presetSubtype="0" fill="hold" grpId="0" nodeType="withEffect">
                                  <p:stCondLst>
                                    <p:cond delay="50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1000"/>
                                        <p:tgtEl>
                                          <p:spTgt spid="70"/>
                                        </p:tgtEl>
                                      </p:cBhvr>
                                    </p:animEffect>
                                    <p:anim calcmode="lin" valueType="num">
                                      <p:cBhvr>
                                        <p:cTn id="27" dur="1000" fill="hold"/>
                                        <p:tgtEl>
                                          <p:spTgt spid="70"/>
                                        </p:tgtEl>
                                        <p:attrNameLst>
                                          <p:attrName>ppt_x</p:attrName>
                                        </p:attrNameLst>
                                      </p:cBhvr>
                                      <p:tavLst>
                                        <p:tav tm="0">
                                          <p:val>
                                            <p:strVal val="#ppt_x"/>
                                          </p:val>
                                        </p:tav>
                                        <p:tav tm="100000">
                                          <p:val>
                                            <p:strVal val="#ppt_x"/>
                                          </p:val>
                                        </p:tav>
                                      </p:tavLst>
                                    </p:anim>
                                    <p:anim calcmode="lin" valueType="num">
                                      <p:cBhvr>
                                        <p:cTn id="28"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69"/>
                                        </p:tgtEl>
                                      </p:cBhvr>
                                    </p:animEffect>
                                    <p:set>
                                      <p:cBhvr>
                                        <p:cTn id="33" dur="1" fill="hold">
                                          <p:stCondLst>
                                            <p:cond delay="499"/>
                                          </p:stCondLst>
                                        </p:cTn>
                                        <p:tgtEl>
                                          <p:spTgt spid="6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70"/>
                                        </p:tgtEl>
                                      </p:cBhvr>
                                    </p:animEffect>
                                    <p:set>
                                      <p:cBhvr>
                                        <p:cTn id="36" dur="1" fill="hold">
                                          <p:stCondLst>
                                            <p:cond delay="499"/>
                                          </p:stCondLst>
                                        </p:cTn>
                                        <p:tgtEl>
                                          <p:spTgt spid="70"/>
                                        </p:tgtEl>
                                        <p:attrNameLst>
                                          <p:attrName>style.visibility</p:attrName>
                                        </p:attrNameLst>
                                      </p:cBhvr>
                                      <p:to>
                                        <p:strVal val="hidden"/>
                                      </p:to>
                                    </p:set>
                                  </p:childTnLst>
                                </p:cTn>
                              </p:par>
                              <p:par>
                                <p:cTn id="37" presetID="22" presetClass="entr" presetSubtype="4" fill="hold" grpId="0" nodeType="with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wipe(down)">
                                      <p:cBhvr>
                                        <p:cTn id="39" dur="500"/>
                                        <p:tgtEl>
                                          <p:spTgt spid="71"/>
                                        </p:tgtEl>
                                      </p:cBhvr>
                                    </p:animEffect>
                                  </p:childTnLst>
                                </p:cTn>
                              </p:par>
                              <p:par>
                                <p:cTn id="40" presetID="42" presetClass="entr" presetSubtype="0" fill="hold" grpId="0" nodeType="withEffect">
                                  <p:stCondLst>
                                    <p:cond delay="500"/>
                                  </p:stCondLst>
                                  <p:childTnLst>
                                    <p:set>
                                      <p:cBhvr>
                                        <p:cTn id="41" dur="1" fill="hold">
                                          <p:stCondLst>
                                            <p:cond delay="0"/>
                                          </p:stCondLst>
                                        </p:cTn>
                                        <p:tgtEl>
                                          <p:spTgt spid="72"/>
                                        </p:tgtEl>
                                        <p:attrNameLst>
                                          <p:attrName>style.visibility</p:attrName>
                                        </p:attrNameLst>
                                      </p:cBhvr>
                                      <p:to>
                                        <p:strVal val="visible"/>
                                      </p:to>
                                    </p:set>
                                    <p:animEffect transition="in" filter="fade">
                                      <p:cBhvr>
                                        <p:cTn id="42" dur="1000"/>
                                        <p:tgtEl>
                                          <p:spTgt spid="72"/>
                                        </p:tgtEl>
                                      </p:cBhvr>
                                    </p:animEffect>
                                    <p:anim calcmode="lin" valueType="num">
                                      <p:cBhvr>
                                        <p:cTn id="43" dur="1000" fill="hold"/>
                                        <p:tgtEl>
                                          <p:spTgt spid="72"/>
                                        </p:tgtEl>
                                        <p:attrNameLst>
                                          <p:attrName>ppt_x</p:attrName>
                                        </p:attrNameLst>
                                      </p:cBhvr>
                                      <p:tavLst>
                                        <p:tav tm="0">
                                          <p:val>
                                            <p:strVal val="#ppt_x"/>
                                          </p:val>
                                        </p:tav>
                                        <p:tav tm="100000">
                                          <p:val>
                                            <p:strVal val="#ppt_x"/>
                                          </p:val>
                                        </p:tav>
                                      </p:tavLst>
                                    </p:anim>
                                    <p:anim calcmode="lin" valueType="num">
                                      <p:cBhvr>
                                        <p:cTn id="44"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1" nodeType="clickEffect">
                                  <p:stCondLst>
                                    <p:cond delay="0"/>
                                  </p:stCondLst>
                                  <p:childTnLst>
                                    <p:animEffect transition="out" filter="fade">
                                      <p:cBhvr>
                                        <p:cTn id="48" dur="500"/>
                                        <p:tgtEl>
                                          <p:spTgt spid="71"/>
                                        </p:tgtEl>
                                      </p:cBhvr>
                                    </p:animEffect>
                                    <p:set>
                                      <p:cBhvr>
                                        <p:cTn id="49" dur="1" fill="hold">
                                          <p:stCondLst>
                                            <p:cond delay="499"/>
                                          </p:stCondLst>
                                        </p:cTn>
                                        <p:tgtEl>
                                          <p:spTgt spid="7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72"/>
                                        </p:tgtEl>
                                      </p:cBhvr>
                                    </p:animEffect>
                                    <p:set>
                                      <p:cBhvr>
                                        <p:cTn id="52" dur="1" fill="hold">
                                          <p:stCondLst>
                                            <p:cond delay="499"/>
                                          </p:stCondLst>
                                        </p:cTn>
                                        <p:tgtEl>
                                          <p:spTgt spid="72"/>
                                        </p:tgtEl>
                                        <p:attrNameLst>
                                          <p:attrName>style.visibility</p:attrName>
                                        </p:attrNameLst>
                                      </p:cBhvr>
                                      <p:to>
                                        <p:strVal val="hidden"/>
                                      </p:to>
                                    </p:set>
                                  </p:childTnLst>
                                </p:cTn>
                              </p:par>
                              <p:par>
                                <p:cTn id="53" presetID="22" presetClass="entr" presetSubtype="4" fill="hold" grpId="0" nodeType="with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wipe(down)">
                                      <p:cBhvr>
                                        <p:cTn id="55" dur="500"/>
                                        <p:tgtEl>
                                          <p:spTgt spid="73"/>
                                        </p:tgtEl>
                                      </p:cBhvr>
                                    </p:animEffect>
                                  </p:childTnLst>
                                </p:cTn>
                              </p:par>
                              <p:par>
                                <p:cTn id="56" presetID="42" presetClass="entr" presetSubtype="0" fill="hold" grpId="0" nodeType="withEffect">
                                  <p:stCondLst>
                                    <p:cond delay="500"/>
                                  </p:stCondLst>
                                  <p:childTnLst>
                                    <p:set>
                                      <p:cBhvr>
                                        <p:cTn id="57" dur="1" fill="hold">
                                          <p:stCondLst>
                                            <p:cond delay="0"/>
                                          </p:stCondLst>
                                        </p:cTn>
                                        <p:tgtEl>
                                          <p:spTgt spid="74"/>
                                        </p:tgtEl>
                                        <p:attrNameLst>
                                          <p:attrName>style.visibility</p:attrName>
                                        </p:attrNameLst>
                                      </p:cBhvr>
                                      <p:to>
                                        <p:strVal val="visible"/>
                                      </p:to>
                                    </p:set>
                                    <p:animEffect transition="in" filter="fade">
                                      <p:cBhvr>
                                        <p:cTn id="58" dur="1000"/>
                                        <p:tgtEl>
                                          <p:spTgt spid="74"/>
                                        </p:tgtEl>
                                      </p:cBhvr>
                                    </p:animEffect>
                                    <p:anim calcmode="lin" valueType="num">
                                      <p:cBhvr>
                                        <p:cTn id="59" dur="1000" fill="hold"/>
                                        <p:tgtEl>
                                          <p:spTgt spid="74"/>
                                        </p:tgtEl>
                                        <p:attrNameLst>
                                          <p:attrName>ppt_x</p:attrName>
                                        </p:attrNameLst>
                                      </p:cBhvr>
                                      <p:tavLst>
                                        <p:tav tm="0">
                                          <p:val>
                                            <p:strVal val="#ppt_x"/>
                                          </p:val>
                                        </p:tav>
                                        <p:tav tm="100000">
                                          <p:val>
                                            <p:strVal val="#ppt_x"/>
                                          </p:val>
                                        </p:tav>
                                      </p:tavLst>
                                    </p:anim>
                                    <p:anim calcmode="lin" valueType="num">
                                      <p:cBhvr>
                                        <p:cTn id="60"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7" grpId="1"/>
      <p:bldP spid="68" grpId="0" animBg="1"/>
      <p:bldP spid="68" grpId="1" animBg="1"/>
      <p:bldP spid="69" grpId="0" animBg="1"/>
      <p:bldP spid="69" grpId="1" animBg="1"/>
      <p:bldP spid="70" grpId="0"/>
      <p:bldP spid="70" grpId="1"/>
      <p:bldP spid="71" grpId="0" animBg="1"/>
      <p:bldP spid="71" grpId="1" animBg="1"/>
      <p:bldP spid="72" grpId="0"/>
      <p:bldP spid="72" grpId="1"/>
      <p:bldP spid="73" grpId="0" animBg="1"/>
      <p:bldP spid="7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0142E2-279D-4D87-8559-CFFB6A291A45}"/>
              </a:ext>
            </a:extLst>
          </p:cNvPr>
          <p:cNvSpPr/>
          <p:nvPr/>
        </p:nvSpPr>
        <p:spPr>
          <a:xfrm>
            <a:off x="9602052" y="2287499"/>
            <a:ext cx="2386924" cy="3539430"/>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Protect your app against prevalent X- Site Scripting and SQL Injection attacks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Blocks threats based on </a:t>
            </a:r>
            <a:b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Top 10 OWASP signatures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Integrated with Azure Security Center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Real-time logging with Azure Monitor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Platform managed, scalable  and highly available</a:t>
            </a:r>
          </a:p>
        </p:txBody>
      </p:sp>
      <p:sp>
        <p:nvSpPr>
          <p:cNvPr id="65" name="Title 1">
            <a:extLst>
              <a:ext uri="{FF2B5EF4-FFF2-40B4-BE49-F238E27FC236}">
                <a16:creationId xmlns:a16="http://schemas.microsoft.com/office/drawing/2014/main" id="{58450139-B1B0-4D3B-8ABD-079353CDB894}"/>
              </a:ext>
            </a:extLst>
          </p:cNvPr>
          <p:cNvSpPr txBox="1">
            <a:spLocks/>
          </p:cNvSpPr>
          <p:nvPr/>
        </p:nvSpPr>
        <p:spPr>
          <a:xfrm>
            <a:off x="3593748" y="468555"/>
            <a:ext cx="8485871"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rPr>
              <a:t>Web Application Firewall</a:t>
            </a:r>
          </a:p>
        </p:txBody>
      </p:sp>
      <p:sp>
        <p:nvSpPr>
          <p:cNvPr id="47" name="Rectangle 46">
            <a:extLst>
              <a:ext uri="{FF2B5EF4-FFF2-40B4-BE49-F238E27FC236}">
                <a16:creationId xmlns:a16="http://schemas.microsoft.com/office/drawing/2014/main" id="{8F47CC21-1E09-420D-92B9-7051927AD581}"/>
              </a:ext>
            </a:extLst>
          </p:cNvPr>
          <p:cNvSpPr/>
          <p:nvPr/>
        </p:nvSpPr>
        <p:spPr bwMode="auto">
          <a:xfrm>
            <a:off x="0" y="0"/>
            <a:ext cx="3429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5" name="Group 44">
            <a:extLst>
              <a:ext uri="{FF2B5EF4-FFF2-40B4-BE49-F238E27FC236}">
                <a16:creationId xmlns:a16="http://schemas.microsoft.com/office/drawing/2014/main" id="{1224E738-06A1-412E-9940-13E8C623A881}"/>
              </a:ext>
            </a:extLst>
          </p:cNvPr>
          <p:cNvGrpSpPr/>
          <p:nvPr/>
        </p:nvGrpSpPr>
        <p:grpSpPr>
          <a:xfrm>
            <a:off x="327669" y="2442490"/>
            <a:ext cx="2885742" cy="849463"/>
            <a:chOff x="327669" y="1902740"/>
            <a:chExt cx="2885742" cy="849463"/>
          </a:xfrm>
        </p:grpSpPr>
        <p:sp>
          <p:nvSpPr>
            <p:cNvPr id="46" name="TextBox 45">
              <a:extLst>
                <a:ext uri="{FF2B5EF4-FFF2-40B4-BE49-F238E27FC236}">
                  <a16:creationId xmlns:a16="http://schemas.microsoft.com/office/drawing/2014/main" id="{2308E324-92B3-4EEA-9570-E042938259CF}"/>
                </a:ext>
              </a:extLst>
            </p:cNvPr>
            <p:cNvSpPr txBox="1"/>
            <p:nvPr/>
          </p:nvSpPr>
          <p:spPr>
            <a:xfrm>
              <a:off x="1078852" y="1902740"/>
              <a:ext cx="2134559"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From the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Internet</a:t>
              </a:r>
            </a:p>
          </p:txBody>
        </p:sp>
        <p:cxnSp>
          <p:nvCxnSpPr>
            <p:cNvPr id="50" name="Straight Connector 49">
              <a:extLst>
                <a:ext uri="{FF2B5EF4-FFF2-40B4-BE49-F238E27FC236}">
                  <a16:creationId xmlns:a16="http://schemas.microsoft.com/office/drawing/2014/main" id="{818EFF16-EA02-4CFF-9575-EA58E04D8B5E}"/>
                </a:ext>
              </a:extLst>
            </p:cNvPr>
            <p:cNvCxnSpPr/>
            <p:nvPr/>
          </p:nvCxnSpPr>
          <p:spPr>
            <a:xfrm>
              <a:off x="1061187" y="2027166"/>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Intelligence" title="Icon of circles connected by crossing lines">
              <a:extLst>
                <a:ext uri="{FF2B5EF4-FFF2-40B4-BE49-F238E27FC236}">
                  <a16:creationId xmlns:a16="http://schemas.microsoft.com/office/drawing/2014/main" id="{F8B2DCB7-B5E5-4A3F-86D7-F5AEA09654C7}"/>
                </a:ext>
              </a:extLst>
            </p:cNvPr>
            <p:cNvSpPr>
              <a:spLocks noChangeAspect="1" noEditPoints="1"/>
            </p:cNvSpPr>
            <p:nvPr/>
          </p:nvSpPr>
          <p:spPr bwMode="auto">
            <a:xfrm>
              <a:off x="327669" y="2061529"/>
              <a:ext cx="553519" cy="531884"/>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0321DF42-BBDE-46E5-845F-06772A472367}"/>
              </a:ext>
            </a:extLst>
          </p:cNvPr>
          <p:cNvGrpSpPr/>
          <p:nvPr/>
        </p:nvGrpSpPr>
        <p:grpSpPr>
          <a:xfrm>
            <a:off x="355392" y="3771974"/>
            <a:ext cx="2728122" cy="849463"/>
            <a:chOff x="355392" y="4729690"/>
            <a:chExt cx="2728122" cy="849463"/>
          </a:xfrm>
        </p:grpSpPr>
        <p:sp>
          <p:nvSpPr>
            <p:cNvPr id="53" name="TextBox 52">
              <a:extLst>
                <a:ext uri="{FF2B5EF4-FFF2-40B4-BE49-F238E27FC236}">
                  <a16:creationId xmlns:a16="http://schemas.microsoft.com/office/drawing/2014/main" id="{FDBF29B9-65FC-44F9-B8C1-94E1BA57756E}"/>
                </a:ext>
              </a:extLst>
            </p:cNvPr>
            <p:cNvSpPr txBox="1"/>
            <p:nvPr/>
          </p:nvSpPr>
          <p:spPr>
            <a:xfrm>
              <a:off x="1078852" y="4729690"/>
              <a:ext cx="2004662"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VNet</a:t>
              </a:r>
            </a:p>
          </p:txBody>
        </p:sp>
        <p:cxnSp>
          <p:nvCxnSpPr>
            <p:cNvPr id="54" name="Straight Connector 53">
              <a:extLst>
                <a:ext uri="{FF2B5EF4-FFF2-40B4-BE49-F238E27FC236}">
                  <a16:creationId xmlns:a16="http://schemas.microsoft.com/office/drawing/2014/main" id="{180BD8E6-7121-43B1-A09C-16EE4665E7B5}"/>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network" title="Icon of a device or computer network">
              <a:extLst>
                <a:ext uri="{FF2B5EF4-FFF2-40B4-BE49-F238E27FC236}">
                  <a16:creationId xmlns:a16="http://schemas.microsoft.com/office/drawing/2014/main" id="{042C72A3-E5F0-4961-B4A3-4C1ED0E11205}"/>
                </a:ext>
              </a:extLst>
            </p:cNvPr>
            <p:cNvSpPr>
              <a:spLocks noChangeAspect="1" noEditPoints="1"/>
            </p:cNvSpPr>
            <p:nvPr/>
          </p:nvSpPr>
          <p:spPr bwMode="auto">
            <a:xfrm>
              <a:off x="355392" y="4895116"/>
              <a:ext cx="498073" cy="518611"/>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56" name="Rectangle 55">
            <a:extLst>
              <a:ext uri="{FF2B5EF4-FFF2-40B4-BE49-F238E27FC236}">
                <a16:creationId xmlns:a16="http://schemas.microsoft.com/office/drawing/2014/main" id="{73CE2E54-0D68-403A-AEE9-194EFC930259}"/>
              </a:ext>
            </a:extLst>
          </p:cNvPr>
          <p:cNvSpPr/>
          <p:nvPr/>
        </p:nvSpPr>
        <p:spPr bwMode="auto">
          <a:xfrm>
            <a:off x="-24719" y="2320925"/>
            <a:ext cx="3453715" cy="108624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3E119A02-708E-46C9-A66A-B4FA3EA4A955}"/>
              </a:ext>
            </a:extLst>
          </p:cNvPr>
          <p:cNvGrpSpPr/>
          <p:nvPr/>
        </p:nvGrpSpPr>
        <p:grpSpPr>
          <a:xfrm>
            <a:off x="315232" y="5008691"/>
            <a:ext cx="2709424" cy="600609"/>
            <a:chOff x="315232" y="3489448"/>
            <a:chExt cx="2709424" cy="600609"/>
          </a:xfrm>
        </p:grpSpPr>
        <p:sp>
          <p:nvSpPr>
            <p:cNvPr id="58" name="TextBox 57">
              <a:extLst>
                <a:ext uri="{FF2B5EF4-FFF2-40B4-BE49-F238E27FC236}">
                  <a16:creationId xmlns:a16="http://schemas.microsoft.com/office/drawing/2014/main" id="{BF52CB02-CCBE-458C-9866-25036B032683}"/>
                </a:ext>
              </a:extLst>
            </p:cNvPr>
            <p:cNvSpPr txBox="1"/>
            <p:nvPr/>
          </p:nvSpPr>
          <p:spPr>
            <a:xfrm>
              <a:off x="1078852" y="3496725"/>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Azure</a:t>
              </a:r>
            </a:p>
          </p:txBody>
        </p:sp>
        <p:cxnSp>
          <p:nvCxnSpPr>
            <p:cNvPr id="59" name="Straight Connector 58">
              <a:extLst>
                <a:ext uri="{FF2B5EF4-FFF2-40B4-BE49-F238E27FC236}">
                  <a16:creationId xmlns:a16="http://schemas.microsoft.com/office/drawing/2014/main" id="{09FFC14F-C580-4EBB-AFEB-D454594B0B03}"/>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cloud" title="Icon of a cloud">
              <a:extLst>
                <a:ext uri="{FF2B5EF4-FFF2-40B4-BE49-F238E27FC236}">
                  <a16:creationId xmlns:a16="http://schemas.microsoft.com/office/drawing/2014/main" id="{3C0B35A5-EA2F-4D65-898E-10AF00ABAEC1}"/>
                </a:ext>
              </a:extLst>
            </p:cNvPr>
            <p:cNvSpPr>
              <a:spLocks noChangeAspect="1"/>
            </p:cNvSpPr>
            <p:nvPr/>
          </p:nvSpPr>
          <p:spPr bwMode="auto">
            <a:xfrm>
              <a:off x="315232" y="3605506"/>
              <a:ext cx="578392" cy="3684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1" name="Title 5">
            <a:extLst>
              <a:ext uri="{FF2B5EF4-FFF2-40B4-BE49-F238E27FC236}">
                <a16:creationId xmlns:a16="http://schemas.microsoft.com/office/drawing/2014/main" id="{26437178-737F-4E32-AE0E-DEEFD71596AA}"/>
              </a:ext>
            </a:extLst>
          </p:cNvPr>
          <p:cNvSpPr>
            <a:spLocks noGrp="1"/>
          </p:cNvSpPr>
          <p:nvPr>
            <p:ph type="title"/>
          </p:nvPr>
        </p:nvSpPr>
        <p:spPr>
          <a:xfrm>
            <a:off x="978099" y="457668"/>
            <a:ext cx="2495547" cy="899665"/>
          </a:xfrm>
        </p:spPr>
        <p:txBody>
          <a:bodyPr/>
          <a:lstStyle/>
          <a:p>
            <a:r>
              <a:rPr lang="en-US" sz="2800"/>
              <a:t>Protecting your application</a:t>
            </a:r>
          </a:p>
        </p:txBody>
      </p:sp>
      <p:grpSp>
        <p:nvGrpSpPr>
          <p:cNvPr id="62" name="Group 61">
            <a:extLst>
              <a:ext uri="{FF2B5EF4-FFF2-40B4-BE49-F238E27FC236}">
                <a16:creationId xmlns:a16="http://schemas.microsoft.com/office/drawing/2014/main" id="{48C39BA6-C9B7-4E87-819B-3EBA294DBEA8}"/>
              </a:ext>
            </a:extLst>
          </p:cNvPr>
          <p:cNvGrpSpPr/>
          <p:nvPr/>
        </p:nvGrpSpPr>
        <p:grpSpPr>
          <a:xfrm>
            <a:off x="322755" y="661166"/>
            <a:ext cx="490596" cy="558629"/>
            <a:chOff x="466726" y="1321530"/>
            <a:chExt cx="345724" cy="368082"/>
          </a:xfrm>
        </p:grpSpPr>
        <p:sp>
          <p:nvSpPr>
            <p:cNvPr id="63" name="Shield_EA18">
              <a:extLst>
                <a:ext uri="{FF2B5EF4-FFF2-40B4-BE49-F238E27FC236}">
                  <a16:creationId xmlns:a16="http://schemas.microsoft.com/office/drawing/2014/main" id="{B837EAFD-A4F9-442B-89E6-51CE1C2079FE}"/>
                </a:ext>
              </a:extLst>
            </p:cNvPr>
            <p:cNvSpPr>
              <a:spLocks noChangeAspect="1"/>
            </p:cNvSpPr>
            <p:nvPr/>
          </p:nvSpPr>
          <p:spPr bwMode="auto">
            <a:xfrm>
              <a:off x="466726" y="1321530"/>
              <a:ext cx="345724" cy="36808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 name="Lock">
              <a:extLst>
                <a:ext uri="{FF2B5EF4-FFF2-40B4-BE49-F238E27FC236}">
                  <a16:creationId xmlns:a16="http://schemas.microsoft.com/office/drawing/2014/main" id="{5C161E33-C0F8-42BA-8E5D-908F2D3C72CF}"/>
                </a:ext>
              </a:extLst>
            </p:cNvPr>
            <p:cNvSpPr>
              <a:spLocks noChangeAspect="1" noEditPoints="1"/>
            </p:cNvSpPr>
            <p:nvPr/>
          </p:nvSpPr>
          <p:spPr bwMode="auto">
            <a:xfrm>
              <a:off x="585408" y="1403176"/>
              <a:ext cx="108361" cy="15145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C2B2410C-1950-47C2-BD4A-735D75BD46F5}"/>
              </a:ext>
            </a:extLst>
          </p:cNvPr>
          <p:cNvGrpSpPr/>
          <p:nvPr/>
        </p:nvGrpSpPr>
        <p:grpSpPr>
          <a:xfrm>
            <a:off x="8407988" y="2157412"/>
            <a:ext cx="995029" cy="3844648"/>
            <a:chOff x="10941505" y="1948668"/>
            <a:chExt cx="1014981" cy="3921742"/>
          </a:xfrm>
        </p:grpSpPr>
        <p:grpSp>
          <p:nvGrpSpPr>
            <p:cNvPr id="96" name="Group 95">
              <a:extLst>
                <a:ext uri="{FF2B5EF4-FFF2-40B4-BE49-F238E27FC236}">
                  <a16:creationId xmlns:a16="http://schemas.microsoft.com/office/drawing/2014/main" id="{1D1873C3-7981-44A9-9A59-8DC51833B76B}"/>
                </a:ext>
              </a:extLst>
            </p:cNvPr>
            <p:cNvGrpSpPr/>
            <p:nvPr/>
          </p:nvGrpSpPr>
          <p:grpSpPr>
            <a:xfrm>
              <a:off x="10941505" y="1948668"/>
              <a:ext cx="1014981" cy="1846571"/>
              <a:chOff x="10941505" y="1948668"/>
              <a:chExt cx="1014981" cy="1846571"/>
            </a:xfrm>
          </p:grpSpPr>
          <p:sp>
            <p:nvSpPr>
              <p:cNvPr id="102" name="Rectangle 101">
                <a:extLst>
                  <a:ext uri="{FF2B5EF4-FFF2-40B4-BE49-F238E27FC236}">
                    <a16:creationId xmlns:a16="http://schemas.microsoft.com/office/drawing/2014/main" id="{BA9A7CC9-CDA3-4B3B-843B-53F06252730C}"/>
                  </a:ext>
                </a:extLst>
              </p:cNvPr>
              <p:cNvSpPr/>
              <p:nvPr/>
            </p:nvSpPr>
            <p:spPr bwMode="auto">
              <a:xfrm>
                <a:off x="10941505" y="1948668"/>
                <a:ext cx="1014981" cy="1846571"/>
              </a:xfrm>
              <a:prstGeom prst="rect">
                <a:avLst/>
              </a:prstGeom>
              <a:noFill/>
              <a:ln w="28575" cap="flat" cmpd="sng" algn="ctr">
                <a:solidFill>
                  <a:srgbClr val="00BCF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a:ln>
                      <a:noFill/>
                    </a:ln>
                    <a:gradFill>
                      <a:gsLst>
                        <a:gs pos="15190">
                          <a:srgbClr val="353535"/>
                        </a:gs>
                        <a:gs pos="43000">
                          <a:srgbClr val="353535"/>
                        </a:gs>
                      </a:gsLst>
                      <a:lin ang="5400000" scaled="0"/>
                    </a:gradFill>
                    <a:effectLst/>
                    <a:uLnTx/>
                    <a:uFillTx/>
                    <a:latin typeface="Segoe UI Semilight"/>
                    <a:ea typeface="+mn-ea"/>
                    <a:cs typeface="Segoe UI" panose="020B0502040204020203" pitchFamily="34" charset="0"/>
                  </a:rPr>
                  <a:t>Site 1</a:t>
                </a:r>
              </a:p>
            </p:txBody>
          </p:sp>
          <p:grpSp>
            <p:nvGrpSpPr>
              <p:cNvPr id="103" name="Group 102">
                <a:extLst>
                  <a:ext uri="{FF2B5EF4-FFF2-40B4-BE49-F238E27FC236}">
                    <a16:creationId xmlns:a16="http://schemas.microsoft.com/office/drawing/2014/main" id="{49120C85-60F6-4710-93F6-377AFFA0F705}"/>
                  </a:ext>
                </a:extLst>
              </p:cNvPr>
              <p:cNvGrpSpPr/>
              <p:nvPr/>
            </p:nvGrpSpPr>
            <p:grpSpPr>
              <a:xfrm>
                <a:off x="11187019" y="2323392"/>
                <a:ext cx="548562" cy="1195732"/>
                <a:chOff x="11187019" y="2396288"/>
                <a:chExt cx="548562" cy="1195732"/>
              </a:xfrm>
            </p:grpSpPr>
            <p:pic>
              <p:nvPicPr>
                <p:cNvPr id="104" name="Picture 103">
                  <a:extLst>
                    <a:ext uri="{FF2B5EF4-FFF2-40B4-BE49-F238E27FC236}">
                      <a16:creationId xmlns:a16="http://schemas.microsoft.com/office/drawing/2014/main" id="{8E1698E6-4D47-4195-949A-3B388C02230C}"/>
                    </a:ext>
                  </a:extLst>
                </p:cNvPr>
                <p:cNvPicPr>
                  <a:picLocks noChangeAspect="1"/>
                </p:cNvPicPr>
                <p:nvPr/>
              </p:nvPicPr>
              <p:blipFill>
                <a:blip r:embed="rId3"/>
                <a:stretch>
                  <a:fillRect/>
                </a:stretch>
              </p:blipFill>
              <p:spPr>
                <a:xfrm>
                  <a:off x="11187019" y="2396288"/>
                  <a:ext cx="548562" cy="548562"/>
                </a:xfrm>
                <a:prstGeom prst="rect">
                  <a:avLst/>
                </a:prstGeom>
              </p:spPr>
            </p:pic>
            <p:pic>
              <p:nvPicPr>
                <p:cNvPr id="105" name="Picture 104">
                  <a:extLst>
                    <a:ext uri="{FF2B5EF4-FFF2-40B4-BE49-F238E27FC236}">
                      <a16:creationId xmlns:a16="http://schemas.microsoft.com/office/drawing/2014/main" id="{2E5CC893-7ECA-4ECD-9847-F9DA5572BD97}"/>
                    </a:ext>
                  </a:extLst>
                </p:cNvPr>
                <p:cNvPicPr>
                  <a:picLocks noChangeAspect="1"/>
                </p:cNvPicPr>
                <p:nvPr/>
              </p:nvPicPr>
              <p:blipFill>
                <a:blip r:embed="rId3"/>
                <a:stretch>
                  <a:fillRect/>
                </a:stretch>
              </p:blipFill>
              <p:spPr>
                <a:xfrm>
                  <a:off x="11187019" y="3043458"/>
                  <a:ext cx="548562" cy="548562"/>
                </a:xfrm>
                <a:prstGeom prst="rect">
                  <a:avLst/>
                </a:prstGeom>
              </p:spPr>
            </p:pic>
          </p:grpSp>
        </p:grpSp>
        <p:grpSp>
          <p:nvGrpSpPr>
            <p:cNvPr id="97" name="Group 96">
              <a:extLst>
                <a:ext uri="{FF2B5EF4-FFF2-40B4-BE49-F238E27FC236}">
                  <a16:creationId xmlns:a16="http://schemas.microsoft.com/office/drawing/2014/main" id="{9398642A-F510-4D4E-8A19-A5B3B6D78A5F}"/>
                </a:ext>
              </a:extLst>
            </p:cNvPr>
            <p:cNvGrpSpPr/>
            <p:nvPr/>
          </p:nvGrpSpPr>
          <p:grpSpPr>
            <a:xfrm>
              <a:off x="10941506" y="4023839"/>
              <a:ext cx="1014980" cy="1846571"/>
              <a:chOff x="10941506" y="1948668"/>
              <a:chExt cx="1014980" cy="1846571"/>
            </a:xfrm>
          </p:grpSpPr>
          <p:sp>
            <p:nvSpPr>
              <p:cNvPr id="98" name="Rectangle 97">
                <a:extLst>
                  <a:ext uri="{FF2B5EF4-FFF2-40B4-BE49-F238E27FC236}">
                    <a16:creationId xmlns:a16="http://schemas.microsoft.com/office/drawing/2014/main" id="{BB0A3595-21A9-4C4A-8D35-982417A7A50E}"/>
                  </a:ext>
                </a:extLst>
              </p:cNvPr>
              <p:cNvSpPr/>
              <p:nvPr/>
            </p:nvSpPr>
            <p:spPr bwMode="auto">
              <a:xfrm>
                <a:off x="10941506" y="1948668"/>
                <a:ext cx="1014980" cy="1846571"/>
              </a:xfrm>
              <a:prstGeom prst="rect">
                <a:avLst/>
              </a:prstGeom>
              <a:noFill/>
              <a:ln w="28575" cap="flat" cmpd="sng" algn="ctr">
                <a:solidFill>
                  <a:srgbClr val="00BCF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a:ln>
                      <a:noFill/>
                    </a:ln>
                    <a:gradFill>
                      <a:gsLst>
                        <a:gs pos="15190">
                          <a:srgbClr val="353535"/>
                        </a:gs>
                        <a:gs pos="43000">
                          <a:srgbClr val="353535"/>
                        </a:gs>
                      </a:gsLst>
                      <a:lin ang="5400000" scaled="0"/>
                    </a:gradFill>
                    <a:effectLst/>
                    <a:uLnTx/>
                    <a:uFillTx/>
                    <a:latin typeface="Segoe UI Semilight"/>
                    <a:ea typeface="Segoe UI" panose="020B0502040204020203" pitchFamily="34" charset="0"/>
                    <a:cs typeface="Segoe UI" panose="020B0502040204020203" pitchFamily="34" charset="0"/>
                  </a:rPr>
                  <a:t>Site 2</a:t>
                </a:r>
              </a:p>
            </p:txBody>
          </p:sp>
          <p:grpSp>
            <p:nvGrpSpPr>
              <p:cNvPr id="99" name="Group 98">
                <a:extLst>
                  <a:ext uri="{FF2B5EF4-FFF2-40B4-BE49-F238E27FC236}">
                    <a16:creationId xmlns:a16="http://schemas.microsoft.com/office/drawing/2014/main" id="{9CDCDA38-0C90-493F-85FE-E4F853A809A3}"/>
                  </a:ext>
                </a:extLst>
              </p:cNvPr>
              <p:cNvGrpSpPr/>
              <p:nvPr/>
            </p:nvGrpSpPr>
            <p:grpSpPr>
              <a:xfrm>
                <a:off x="11187019" y="2323392"/>
                <a:ext cx="548562" cy="1195732"/>
                <a:chOff x="11187019" y="2396288"/>
                <a:chExt cx="548562" cy="1195732"/>
              </a:xfrm>
            </p:grpSpPr>
            <p:pic>
              <p:nvPicPr>
                <p:cNvPr id="100" name="Picture 99">
                  <a:extLst>
                    <a:ext uri="{FF2B5EF4-FFF2-40B4-BE49-F238E27FC236}">
                      <a16:creationId xmlns:a16="http://schemas.microsoft.com/office/drawing/2014/main" id="{28E7C5B1-D806-4B01-9AA7-E7EAC946824D}"/>
                    </a:ext>
                  </a:extLst>
                </p:cNvPr>
                <p:cNvPicPr>
                  <a:picLocks noChangeAspect="1"/>
                </p:cNvPicPr>
                <p:nvPr/>
              </p:nvPicPr>
              <p:blipFill>
                <a:blip r:embed="rId3"/>
                <a:stretch>
                  <a:fillRect/>
                </a:stretch>
              </p:blipFill>
              <p:spPr>
                <a:xfrm>
                  <a:off x="11187019" y="2396288"/>
                  <a:ext cx="548562" cy="548562"/>
                </a:xfrm>
                <a:prstGeom prst="rect">
                  <a:avLst/>
                </a:prstGeom>
              </p:spPr>
            </p:pic>
            <p:pic>
              <p:nvPicPr>
                <p:cNvPr id="101" name="Picture 100">
                  <a:extLst>
                    <a:ext uri="{FF2B5EF4-FFF2-40B4-BE49-F238E27FC236}">
                      <a16:creationId xmlns:a16="http://schemas.microsoft.com/office/drawing/2014/main" id="{B1224F6C-F1DC-4A88-AE6E-41278737206E}"/>
                    </a:ext>
                  </a:extLst>
                </p:cNvPr>
                <p:cNvPicPr>
                  <a:picLocks noChangeAspect="1"/>
                </p:cNvPicPr>
                <p:nvPr/>
              </p:nvPicPr>
              <p:blipFill>
                <a:blip r:embed="rId3"/>
                <a:stretch>
                  <a:fillRect/>
                </a:stretch>
              </p:blipFill>
              <p:spPr>
                <a:xfrm>
                  <a:off x="11187019" y="3043458"/>
                  <a:ext cx="548562" cy="548562"/>
                </a:xfrm>
                <a:prstGeom prst="rect">
                  <a:avLst/>
                </a:prstGeom>
              </p:spPr>
            </p:pic>
          </p:grpSp>
        </p:grpSp>
      </p:grpSp>
      <p:sp>
        <p:nvSpPr>
          <p:cNvPr id="106" name="people_12">
            <a:extLst>
              <a:ext uri="{FF2B5EF4-FFF2-40B4-BE49-F238E27FC236}">
                <a16:creationId xmlns:a16="http://schemas.microsoft.com/office/drawing/2014/main" id="{8E400DB4-EDC8-4EFC-B98D-F2F7CE42DD2C}"/>
              </a:ext>
            </a:extLst>
          </p:cNvPr>
          <p:cNvSpPr>
            <a:spLocks noChangeAspect="1" noEditPoints="1"/>
          </p:cNvSpPr>
          <p:nvPr/>
        </p:nvSpPr>
        <p:spPr bwMode="auto">
          <a:xfrm>
            <a:off x="3781418" y="2717022"/>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07" name="Rectangle 106">
            <a:extLst>
              <a:ext uri="{FF2B5EF4-FFF2-40B4-BE49-F238E27FC236}">
                <a16:creationId xmlns:a16="http://schemas.microsoft.com/office/drawing/2014/main" id="{5256E9F5-9CE0-4772-AF2B-76B366D584A2}"/>
              </a:ext>
            </a:extLst>
          </p:cNvPr>
          <p:cNvSpPr/>
          <p:nvPr/>
        </p:nvSpPr>
        <p:spPr bwMode="auto">
          <a:xfrm>
            <a:off x="5720396" y="2320925"/>
            <a:ext cx="1195232" cy="3472578"/>
          </a:xfrm>
          <a:prstGeom prst="rect">
            <a:avLst/>
          </a:prstGeom>
          <a:noFill/>
          <a:ln w="28575" cap="flat" cmpd="sng" algn="ctr">
            <a:solidFill>
              <a:srgbClr val="00BCF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App</a:t>
            </a:r>
            <a:b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Gateway</a:t>
            </a:r>
          </a:p>
        </p:txBody>
      </p:sp>
      <p:sp>
        <p:nvSpPr>
          <p:cNvPr id="108" name="Freeform 5">
            <a:extLst>
              <a:ext uri="{FF2B5EF4-FFF2-40B4-BE49-F238E27FC236}">
                <a16:creationId xmlns:a16="http://schemas.microsoft.com/office/drawing/2014/main" id="{64B9153C-E841-4B94-A8AC-65F280C78E1A}"/>
              </a:ext>
            </a:extLst>
          </p:cNvPr>
          <p:cNvSpPr>
            <a:spLocks noEditPoints="1"/>
          </p:cNvSpPr>
          <p:nvPr/>
        </p:nvSpPr>
        <p:spPr bwMode="auto">
          <a:xfrm>
            <a:off x="5855014" y="4398035"/>
            <a:ext cx="925994" cy="924438"/>
          </a:xfrm>
          <a:custGeom>
            <a:avLst/>
            <a:gdLst>
              <a:gd name="T0" fmla="*/ 124 w 287"/>
              <a:gd name="T1" fmla="*/ 9 h 287"/>
              <a:gd name="T2" fmla="*/ 140 w 287"/>
              <a:gd name="T3" fmla="*/ 286 h 287"/>
              <a:gd name="T4" fmla="*/ 286 w 287"/>
              <a:gd name="T5" fmla="*/ 146 h 287"/>
              <a:gd name="T6" fmla="*/ 169 w 287"/>
              <a:gd name="T7" fmla="*/ 188 h 287"/>
              <a:gd name="T8" fmla="*/ 174 w 287"/>
              <a:gd name="T9" fmla="*/ 218 h 287"/>
              <a:gd name="T10" fmla="*/ 118 w 287"/>
              <a:gd name="T11" fmla="*/ 214 h 287"/>
              <a:gd name="T12" fmla="*/ 109 w 287"/>
              <a:gd name="T13" fmla="*/ 182 h 287"/>
              <a:gd name="T14" fmla="*/ 79 w 287"/>
              <a:gd name="T15" fmla="*/ 172 h 287"/>
              <a:gd name="T16" fmla="*/ 207 w 287"/>
              <a:gd name="T17" fmla="*/ 150 h 287"/>
              <a:gd name="T18" fmla="*/ 155 w 287"/>
              <a:gd name="T19" fmla="*/ 92 h 287"/>
              <a:gd name="T20" fmla="*/ 168 w 287"/>
              <a:gd name="T21" fmla="*/ 77 h 287"/>
              <a:gd name="T22" fmla="*/ 170 w 287"/>
              <a:gd name="T23" fmla="*/ 67 h 287"/>
              <a:gd name="T24" fmla="*/ 168 w 287"/>
              <a:gd name="T25" fmla="*/ 58 h 287"/>
              <a:gd name="T26" fmla="*/ 156 w 287"/>
              <a:gd name="T27" fmla="*/ 44 h 287"/>
              <a:gd name="T28" fmla="*/ 144 w 287"/>
              <a:gd name="T29" fmla="*/ 40 h 287"/>
              <a:gd name="T30" fmla="*/ 134 w 287"/>
              <a:gd name="T31" fmla="*/ 42 h 287"/>
              <a:gd name="T32" fmla="*/ 121 w 287"/>
              <a:gd name="T33" fmla="*/ 51 h 287"/>
              <a:gd name="T34" fmla="*/ 115 w 287"/>
              <a:gd name="T35" fmla="*/ 64 h 287"/>
              <a:gd name="T36" fmla="*/ 116 w 287"/>
              <a:gd name="T37" fmla="*/ 74 h 287"/>
              <a:gd name="T38" fmla="*/ 123 w 287"/>
              <a:gd name="T39" fmla="*/ 88 h 287"/>
              <a:gd name="T40" fmla="*/ 139 w 287"/>
              <a:gd name="T41" fmla="*/ 95 h 287"/>
              <a:gd name="T42" fmla="*/ 146 w 287"/>
              <a:gd name="T43" fmla="*/ 95 h 287"/>
              <a:gd name="T44" fmla="*/ 161 w 287"/>
              <a:gd name="T45" fmla="*/ 83 h 287"/>
              <a:gd name="T46" fmla="*/ 162 w 287"/>
              <a:gd name="T47" fmla="*/ 82 h 287"/>
              <a:gd name="T48" fmla="*/ 157 w 287"/>
              <a:gd name="T49" fmla="*/ 82 h 287"/>
              <a:gd name="T50" fmla="*/ 150 w 287"/>
              <a:gd name="T51" fmla="*/ 80 h 287"/>
              <a:gd name="T52" fmla="*/ 136 w 287"/>
              <a:gd name="T53" fmla="*/ 67 h 287"/>
              <a:gd name="T54" fmla="*/ 148 w 287"/>
              <a:gd name="T55" fmla="*/ 63 h 287"/>
              <a:gd name="T56" fmla="*/ 163 w 287"/>
              <a:gd name="T57" fmla="*/ 74 h 287"/>
              <a:gd name="T58" fmla="*/ 166 w 287"/>
              <a:gd name="T59" fmla="*/ 64 h 287"/>
              <a:gd name="T60" fmla="*/ 166 w 287"/>
              <a:gd name="T61" fmla="*/ 74 h 287"/>
              <a:gd name="T62" fmla="*/ 155 w 287"/>
              <a:gd name="T63" fmla="*/ 64 h 287"/>
              <a:gd name="T64" fmla="*/ 151 w 287"/>
              <a:gd name="T65" fmla="*/ 55 h 287"/>
              <a:gd name="T66" fmla="*/ 160 w 287"/>
              <a:gd name="T67" fmla="*/ 53 h 287"/>
              <a:gd name="T68" fmla="*/ 159 w 287"/>
              <a:gd name="T69" fmla="*/ 50 h 287"/>
              <a:gd name="T70" fmla="*/ 158 w 287"/>
              <a:gd name="T71" fmla="*/ 50 h 287"/>
              <a:gd name="T72" fmla="*/ 145 w 287"/>
              <a:gd name="T73" fmla="*/ 44 h 287"/>
              <a:gd name="T74" fmla="*/ 155 w 287"/>
              <a:gd name="T75" fmla="*/ 47 h 287"/>
              <a:gd name="T76" fmla="*/ 150 w 287"/>
              <a:gd name="T77" fmla="*/ 49 h 287"/>
              <a:gd name="T78" fmla="*/ 139 w 287"/>
              <a:gd name="T79" fmla="*/ 49 h 287"/>
              <a:gd name="T80" fmla="*/ 127 w 287"/>
              <a:gd name="T81" fmla="*/ 50 h 287"/>
              <a:gd name="T82" fmla="*/ 136 w 287"/>
              <a:gd name="T83" fmla="*/ 52 h 287"/>
              <a:gd name="T84" fmla="*/ 130 w 287"/>
              <a:gd name="T85" fmla="*/ 61 h 287"/>
              <a:gd name="T86" fmla="*/ 125 w 287"/>
              <a:gd name="T87" fmla="*/ 55 h 287"/>
              <a:gd name="T88" fmla="*/ 124 w 287"/>
              <a:gd name="T89" fmla="*/ 52 h 287"/>
              <a:gd name="T90" fmla="*/ 124 w 287"/>
              <a:gd name="T91" fmla="*/ 53 h 287"/>
              <a:gd name="T92" fmla="*/ 123 w 287"/>
              <a:gd name="T93" fmla="*/ 53 h 287"/>
              <a:gd name="T94" fmla="*/ 123 w 287"/>
              <a:gd name="T95" fmla="*/ 54 h 287"/>
              <a:gd name="T96" fmla="*/ 123 w 287"/>
              <a:gd name="T97" fmla="*/ 78 h 287"/>
              <a:gd name="T98" fmla="*/ 120 w 287"/>
              <a:gd name="T99" fmla="*/ 78 h 287"/>
              <a:gd name="T100" fmla="*/ 118 w 287"/>
              <a:gd name="T101" fmla="*/ 69 h 287"/>
              <a:gd name="T102" fmla="*/ 121 w 287"/>
              <a:gd name="T103" fmla="*/ 57 h 287"/>
              <a:gd name="T104" fmla="*/ 124 w 287"/>
              <a:gd name="T105" fmla="*/ 73 h 287"/>
              <a:gd name="T106" fmla="*/ 143 w 287"/>
              <a:gd name="T107" fmla="*/ 92 h 287"/>
              <a:gd name="T108" fmla="*/ 127 w 287"/>
              <a:gd name="T109" fmla="*/ 87 h 287"/>
              <a:gd name="T110" fmla="*/ 128 w 287"/>
              <a:gd name="T111" fmla="*/ 80 h 287"/>
              <a:gd name="T112" fmla="*/ 144 w 287"/>
              <a:gd name="T113" fmla="*/ 86 h 287"/>
              <a:gd name="T114" fmla="*/ 154 w 287"/>
              <a:gd name="T115" fmla="*/ 85 h 287"/>
              <a:gd name="T116" fmla="*/ 152 w 287"/>
              <a:gd name="T117" fmla="*/ 9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7" h="287">
                <a:moveTo>
                  <a:pt x="286" y="142"/>
                </a:moveTo>
                <a:cubicBezTo>
                  <a:pt x="287" y="139"/>
                  <a:pt x="285" y="136"/>
                  <a:pt x="284" y="132"/>
                </a:cubicBezTo>
                <a:cubicBezTo>
                  <a:pt x="282" y="130"/>
                  <a:pt x="282" y="128"/>
                  <a:pt x="280" y="126"/>
                </a:cubicBezTo>
                <a:cubicBezTo>
                  <a:pt x="240" y="86"/>
                  <a:pt x="201" y="47"/>
                  <a:pt x="161" y="7"/>
                </a:cubicBezTo>
                <a:cubicBezTo>
                  <a:pt x="158" y="4"/>
                  <a:pt x="154" y="2"/>
                  <a:pt x="150" y="1"/>
                </a:cubicBezTo>
                <a:cubicBezTo>
                  <a:pt x="149" y="1"/>
                  <a:pt x="148" y="0"/>
                  <a:pt x="146" y="0"/>
                </a:cubicBezTo>
                <a:cubicBezTo>
                  <a:pt x="145" y="0"/>
                  <a:pt x="143" y="0"/>
                  <a:pt x="141" y="0"/>
                </a:cubicBezTo>
                <a:cubicBezTo>
                  <a:pt x="138" y="0"/>
                  <a:pt x="136" y="1"/>
                  <a:pt x="134" y="2"/>
                </a:cubicBezTo>
                <a:cubicBezTo>
                  <a:pt x="130" y="4"/>
                  <a:pt x="127" y="6"/>
                  <a:pt x="124" y="9"/>
                </a:cubicBezTo>
                <a:cubicBezTo>
                  <a:pt x="85" y="48"/>
                  <a:pt x="46" y="86"/>
                  <a:pt x="8" y="125"/>
                </a:cubicBezTo>
                <a:cubicBezTo>
                  <a:pt x="6" y="127"/>
                  <a:pt x="4" y="130"/>
                  <a:pt x="3" y="132"/>
                </a:cubicBezTo>
                <a:cubicBezTo>
                  <a:pt x="2" y="134"/>
                  <a:pt x="1" y="135"/>
                  <a:pt x="1" y="137"/>
                </a:cubicBezTo>
                <a:cubicBezTo>
                  <a:pt x="0" y="141"/>
                  <a:pt x="0" y="144"/>
                  <a:pt x="0" y="148"/>
                </a:cubicBezTo>
                <a:cubicBezTo>
                  <a:pt x="1" y="151"/>
                  <a:pt x="2" y="155"/>
                  <a:pt x="5" y="158"/>
                </a:cubicBezTo>
                <a:cubicBezTo>
                  <a:pt x="6" y="159"/>
                  <a:pt x="7" y="161"/>
                  <a:pt x="8" y="162"/>
                </a:cubicBezTo>
                <a:cubicBezTo>
                  <a:pt x="47" y="201"/>
                  <a:pt x="86" y="240"/>
                  <a:pt x="126" y="280"/>
                </a:cubicBezTo>
                <a:cubicBezTo>
                  <a:pt x="128" y="282"/>
                  <a:pt x="132" y="284"/>
                  <a:pt x="136" y="286"/>
                </a:cubicBezTo>
                <a:cubicBezTo>
                  <a:pt x="137" y="286"/>
                  <a:pt x="138" y="287"/>
                  <a:pt x="140" y="286"/>
                </a:cubicBezTo>
                <a:cubicBezTo>
                  <a:pt x="141" y="287"/>
                  <a:pt x="141" y="287"/>
                  <a:pt x="141" y="287"/>
                </a:cubicBezTo>
                <a:cubicBezTo>
                  <a:pt x="142" y="287"/>
                  <a:pt x="144" y="287"/>
                  <a:pt x="146" y="287"/>
                </a:cubicBezTo>
                <a:cubicBezTo>
                  <a:pt x="146" y="286"/>
                  <a:pt x="146" y="286"/>
                  <a:pt x="146" y="286"/>
                </a:cubicBezTo>
                <a:cubicBezTo>
                  <a:pt x="150" y="287"/>
                  <a:pt x="154" y="285"/>
                  <a:pt x="157" y="283"/>
                </a:cubicBezTo>
                <a:cubicBezTo>
                  <a:pt x="159" y="282"/>
                  <a:pt x="160" y="281"/>
                  <a:pt x="161" y="280"/>
                </a:cubicBezTo>
                <a:cubicBezTo>
                  <a:pt x="199" y="242"/>
                  <a:pt x="236" y="205"/>
                  <a:pt x="274" y="167"/>
                </a:cubicBezTo>
                <a:cubicBezTo>
                  <a:pt x="276" y="165"/>
                  <a:pt x="278" y="163"/>
                  <a:pt x="280" y="160"/>
                </a:cubicBezTo>
                <a:cubicBezTo>
                  <a:pt x="283" y="157"/>
                  <a:pt x="285" y="154"/>
                  <a:pt x="286" y="150"/>
                </a:cubicBezTo>
                <a:cubicBezTo>
                  <a:pt x="286" y="148"/>
                  <a:pt x="286" y="147"/>
                  <a:pt x="286" y="146"/>
                </a:cubicBezTo>
                <a:cubicBezTo>
                  <a:pt x="287" y="145"/>
                  <a:pt x="287" y="145"/>
                  <a:pt x="287" y="145"/>
                </a:cubicBezTo>
                <a:cubicBezTo>
                  <a:pt x="287" y="143"/>
                  <a:pt x="287" y="143"/>
                  <a:pt x="287" y="143"/>
                </a:cubicBezTo>
                <a:lnTo>
                  <a:pt x="286" y="142"/>
                </a:lnTo>
                <a:close/>
                <a:moveTo>
                  <a:pt x="220" y="192"/>
                </a:moveTo>
                <a:cubicBezTo>
                  <a:pt x="220" y="193"/>
                  <a:pt x="220" y="194"/>
                  <a:pt x="220" y="195"/>
                </a:cubicBezTo>
                <a:cubicBezTo>
                  <a:pt x="204" y="195"/>
                  <a:pt x="189" y="195"/>
                  <a:pt x="174" y="195"/>
                </a:cubicBezTo>
                <a:cubicBezTo>
                  <a:pt x="173" y="194"/>
                  <a:pt x="172" y="194"/>
                  <a:pt x="171" y="193"/>
                </a:cubicBezTo>
                <a:cubicBezTo>
                  <a:pt x="170" y="192"/>
                  <a:pt x="170" y="190"/>
                  <a:pt x="169" y="189"/>
                </a:cubicBezTo>
                <a:cubicBezTo>
                  <a:pt x="169" y="188"/>
                  <a:pt x="169" y="188"/>
                  <a:pt x="169" y="188"/>
                </a:cubicBezTo>
                <a:cubicBezTo>
                  <a:pt x="172" y="183"/>
                  <a:pt x="172" y="182"/>
                  <a:pt x="179" y="182"/>
                </a:cubicBezTo>
                <a:cubicBezTo>
                  <a:pt x="185" y="182"/>
                  <a:pt x="190" y="182"/>
                  <a:pt x="195" y="182"/>
                </a:cubicBezTo>
                <a:cubicBezTo>
                  <a:pt x="179" y="166"/>
                  <a:pt x="164" y="151"/>
                  <a:pt x="148" y="135"/>
                </a:cubicBezTo>
                <a:cubicBezTo>
                  <a:pt x="148" y="135"/>
                  <a:pt x="148" y="135"/>
                  <a:pt x="148" y="135"/>
                </a:cubicBezTo>
                <a:cubicBezTo>
                  <a:pt x="148" y="167"/>
                  <a:pt x="148" y="199"/>
                  <a:pt x="148" y="231"/>
                </a:cubicBezTo>
                <a:cubicBezTo>
                  <a:pt x="152" y="226"/>
                  <a:pt x="157" y="222"/>
                  <a:pt x="161" y="218"/>
                </a:cubicBezTo>
                <a:cubicBezTo>
                  <a:pt x="163" y="215"/>
                  <a:pt x="166" y="214"/>
                  <a:pt x="169" y="214"/>
                </a:cubicBezTo>
                <a:cubicBezTo>
                  <a:pt x="169" y="214"/>
                  <a:pt x="170" y="214"/>
                  <a:pt x="171" y="214"/>
                </a:cubicBezTo>
                <a:cubicBezTo>
                  <a:pt x="172" y="216"/>
                  <a:pt x="173" y="217"/>
                  <a:pt x="174" y="218"/>
                </a:cubicBezTo>
                <a:cubicBezTo>
                  <a:pt x="174" y="220"/>
                  <a:pt x="174" y="221"/>
                  <a:pt x="174" y="223"/>
                </a:cubicBezTo>
                <a:cubicBezTo>
                  <a:pt x="170" y="229"/>
                  <a:pt x="164" y="234"/>
                  <a:pt x="159" y="239"/>
                </a:cubicBezTo>
                <a:cubicBezTo>
                  <a:pt x="153" y="244"/>
                  <a:pt x="147" y="250"/>
                  <a:pt x="142" y="256"/>
                </a:cubicBezTo>
                <a:cubicBezTo>
                  <a:pt x="141" y="256"/>
                  <a:pt x="141" y="256"/>
                  <a:pt x="141" y="256"/>
                </a:cubicBezTo>
                <a:cubicBezTo>
                  <a:pt x="140" y="255"/>
                  <a:pt x="139" y="255"/>
                  <a:pt x="139" y="254"/>
                </a:cubicBezTo>
                <a:cubicBezTo>
                  <a:pt x="130" y="245"/>
                  <a:pt x="121" y="236"/>
                  <a:pt x="112" y="228"/>
                </a:cubicBezTo>
                <a:cubicBezTo>
                  <a:pt x="111" y="226"/>
                  <a:pt x="110" y="225"/>
                  <a:pt x="109" y="223"/>
                </a:cubicBezTo>
                <a:cubicBezTo>
                  <a:pt x="108" y="220"/>
                  <a:pt x="109" y="217"/>
                  <a:pt x="112" y="214"/>
                </a:cubicBezTo>
                <a:cubicBezTo>
                  <a:pt x="114" y="214"/>
                  <a:pt x="116" y="214"/>
                  <a:pt x="118" y="214"/>
                </a:cubicBezTo>
                <a:cubicBezTo>
                  <a:pt x="119" y="215"/>
                  <a:pt x="120" y="216"/>
                  <a:pt x="122" y="218"/>
                </a:cubicBezTo>
                <a:cubicBezTo>
                  <a:pt x="126" y="222"/>
                  <a:pt x="130" y="226"/>
                  <a:pt x="134" y="230"/>
                </a:cubicBezTo>
                <a:cubicBezTo>
                  <a:pt x="135" y="230"/>
                  <a:pt x="135" y="230"/>
                  <a:pt x="135" y="230"/>
                </a:cubicBezTo>
                <a:cubicBezTo>
                  <a:pt x="135" y="230"/>
                  <a:pt x="135" y="230"/>
                  <a:pt x="135" y="230"/>
                </a:cubicBezTo>
                <a:cubicBezTo>
                  <a:pt x="135" y="199"/>
                  <a:pt x="135" y="168"/>
                  <a:pt x="135" y="136"/>
                </a:cubicBezTo>
                <a:cubicBezTo>
                  <a:pt x="135" y="136"/>
                  <a:pt x="135" y="136"/>
                  <a:pt x="135" y="136"/>
                </a:cubicBezTo>
                <a:cubicBezTo>
                  <a:pt x="119" y="151"/>
                  <a:pt x="104" y="167"/>
                  <a:pt x="88" y="182"/>
                </a:cubicBezTo>
                <a:cubicBezTo>
                  <a:pt x="94" y="182"/>
                  <a:pt x="100" y="182"/>
                  <a:pt x="106" y="182"/>
                </a:cubicBezTo>
                <a:cubicBezTo>
                  <a:pt x="107" y="182"/>
                  <a:pt x="108" y="182"/>
                  <a:pt x="109" y="182"/>
                </a:cubicBezTo>
                <a:cubicBezTo>
                  <a:pt x="112" y="183"/>
                  <a:pt x="113" y="184"/>
                  <a:pt x="115" y="187"/>
                </a:cubicBezTo>
                <a:cubicBezTo>
                  <a:pt x="115" y="191"/>
                  <a:pt x="114" y="194"/>
                  <a:pt x="110" y="195"/>
                </a:cubicBezTo>
                <a:cubicBezTo>
                  <a:pt x="95" y="195"/>
                  <a:pt x="80" y="195"/>
                  <a:pt x="65" y="195"/>
                </a:cubicBezTo>
                <a:cubicBezTo>
                  <a:pt x="65" y="180"/>
                  <a:pt x="65" y="165"/>
                  <a:pt x="65" y="150"/>
                </a:cubicBezTo>
                <a:cubicBezTo>
                  <a:pt x="66" y="148"/>
                  <a:pt x="67" y="146"/>
                  <a:pt x="69" y="145"/>
                </a:cubicBezTo>
                <a:cubicBezTo>
                  <a:pt x="73" y="145"/>
                  <a:pt x="75" y="146"/>
                  <a:pt x="77" y="149"/>
                </a:cubicBezTo>
                <a:cubicBezTo>
                  <a:pt x="79" y="153"/>
                  <a:pt x="78" y="158"/>
                  <a:pt x="78" y="163"/>
                </a:cubicBezTo>
                <a:cubicBezTo>
                  <a:pt x="78" y="166"/>
                  <a:pt x="78" y="169"/>
                  <a:pt x="78" y="172"/>
                </a:cubicBezTo>
                <a:cubicBezTo>
                  <a:pt x="79" y="172"/>
                  <a:pt x="79" y="172"/>
                  <a:pt x="79" y="172"/>
                </a:cubicBezTo>
                <a:cubicBezTo>
                  <a:pt x="97" y="153"/>
                  <a:pt x="116" y="135"/>
                  <a:pt x="135" y="116"/>
                </a:cubicBezTo>
                <a:cubicBezTo>
                  <a:pt x="135" y="110"/>
                  <a:pt x="135" y="105"/>
                  <a:pt x="135" y="99"/>
                </a:cubicBezTo>
                <a:cubicBezTo>
                  <a:pt x="121" y="95"/>
                  <a:pt x="111" y="83"/>
                  <a:pt x="111" y="68"/>
                </a:cubicBezTo>
                <a:cubicBezTo>
                  <a:pt x="111" y="50"/>
                  <a:pt x="125" y="36"/>
                  <a:pt x="143" y="36"/>
                </a:cubicBezTo>
                <a:cubicBezTo>
                  <a:pt x="160" y="36"/>
                  <a:pt x="175" y="50"/>
                  <a:pt x="175" y="68"/>
                </a:cubicBezTo>
                <a:cubicBezTo>
                  <a:pt x="175" y="84"/>
                  <a:pt x="163" y="97"/>
                  <a:pt x="148" y="99"/>
                </a:cubicBezTo>
                <a:cubicBezTo>
                  <a:pt x="148" y="105"/>
                  <a:pt x="148" y="110"/>
                  <a:pt x="148" y="115"/>
                </a:cubicBezTo>
                <a:cubicBezTo>
                  <a:pt x="168" y="135"/>
                  <a:pt x="187" y="155"/>
                  <a:pt x="207" y="174"/>
                </a:cubicBezTo>
                <a:cubicBezTo>
                  <a:pt x="207" y="166"/>
                  <a:pt x="207" y="158"/>
                  <a:pt x="207" y="150"/>
                </a:cubicBezTo>
                <a:cubicBezTo>
                  <a:pt x="210" y="145"/>
                  <a:pt x="210" y="145"/>
                  <a:pt x="215" y="145"/>
                </a:cubicBezTo>
                <a:cubicBezTo>
                  <a:pt x="216" y="146"/>
                  <a:pt x="218" y="147"/>
                  <a:pt x="219" y="148"/>
                </a:cubicBezTo>
                <a:cubicBezTo>
                  <a:pt x="220" y="152"/>
                  <a:pt x="220" y="155"/>
                  <a:pt x="220" y="159"/>
                </a:cubicBezTo>
                <a:cubicBezTo>
                  <a:pt x="220" y="170"/>
                  <a:pt x="220" y="181"/>
                  <a:pt x="220" y="192"/>
                </a:cubicBezTo>
                <a:close/>
                <a:moveTo>
                  <a:pt x="149" y="95"/>
                </a:moveTo>
                <a:cubicBezTo>
                  <a:pt x="149" y="95"/>
                  <a:pt x="150" y="94"/>
                  <a:pt x="150" y="94"/>
                </a:cubicBezTo>
                <a:cubicBezTo>
                  <a:pt x="151" y="94"/>
                  <a:pt x="151" y="94"/>
                  <a:pt x="152" y="94"/>
                </a:cubicBezTo>
                <a:cubicBezTo>
                  <a:pt x="152" y="94"/>
                  <a:pt x="153" y="93"/>
                  <a:pt x="154" y="93"/>
                </a:cubicBezTo>
                <a:cubicBezTo>
                  <a:pt x="154" y="93"/>
                  <a:pt x="155" y="93"/>
                  <a:pt x="155" y="92"/>
                </a:cubicBezTo>
                <a:cubicBezTo>
                  <a:pt x="156" y="92"/>
                  <a:pt x="157" y="91"/>
                  <a:pt x="158" y="90"/>
                </a:cubicBezTo>
                <a:cubicBezTo>
                  <a:pt x="159" y="90"/>
                  <a:pt x="159" y="90"/>
                  <a:pt x="160" y="89"/>
                </a:cubicBezTo>
                <a:cubicBezTo>
                  <a:pt x="160" y="89"/>
                  <a:pt x="161" y="88"/>
                  <a:pt x="161" y="88"/>
                </a:cubicBezTo>
                <a:cubicBezTo>
                  <a:pt x="162" y="87"/>
                  <a:pt x="162" y="87"/>
                  <a:pt x="162" y="87"/>
                </a:cubicBezTo>
                <a:cubicBezTo>
                  <a:pt x="163" y="86"/>
                  <a:pt x="163" y="86"/>
                  <a:pt x="164" y="85"/>
                </a:cubicBezTo>
                <a:cubicBezTo>
                  <a:pt x="165" y="84"/>
                  <a:pt x="165" y="83"/>
                  <a:pt x="166" y="83"/>
                </a:cubicBezTo>
                <a:cubicBezTo>
                  <a:pt x="166" y="82"/>
                  <a:pt x="166" y="81"/>
                  <a:pt x="167" y="81"/>
                </a:cubicBezTo>
                <a:cubicBezTo>
                  <a:pt x="167" y="80"/>
                  <a:pt x="167" y="80"/>
                  <a:pt x="168" y="79"/>
                </a:cubicBezTo>
                <a:cubicBezTo>
                  <a:pt x="168" y="79"/>
                  <a:pt x="168" y="78"/>
                  <a:pt x="168" y="77"/>
                </a:cubicBezTo>
                <a:cubicBezTo>
                  <a:pt x="169" y="77"/>
                  <a:pt x="169" y="76"/>
                  <a:pt x="169" y="76"/>
                </a:cubicBezTo>
                <a:cubicBezTo>
                  <a:pt x="169" y="75"/>
                  <a:pt x="169" y="75"/>
                  <a:pt x="169" y="75"/>
                </a:cubicBezTo>
                <a:cubicBezTo>
                  <a:pt x="169" y="74"/>
                  <a:pt x="169" y="74"/>
                  <a:pt x="169" y="74"/>
                </a:cubicBezTo>
                <a:cubicBezTo>
                  <a:pt x="169" y="74"/>
                  <a:pt x="169" y="73"/>
                  <a:pt x="170" y="73"/>
                </a:cubicBezTo>
                <a:cubicBezTo>
                  <a:pt x="170" y="72"/>
                  <a:pt x="170" y="72"/>
                  <a:pt x="170" y="72"/>
                </a:cubicBezTo>
                <a:cubicBezTo>
                  <a:pt x="170" y="72"/>
                  <a:pt x="170" y="71"/>
                  <a:pt x="170" y="71"/>
                </a:cubicBezTo>
                <a:cubicBezTo>
                  <a:pt x="170" y="70"/>
                  <a:pt x="170" y="69"/>
                  <a:pt x="170" y="68"/>
                </a:cubicBezTo>
                <a:cubicBezTo>
                  <a:pt x="170" y="68"/>
                  <a:pt x="170" y="68"/>
                  <a:pt x="170" y="68"/>
                </a:cubicBezTo>
                <a:cubicBezTo>
                  <a:pt x="170" y="67"/>
                  <a:pt x="170" y="67"/>
                  <a:pt x="170" y="67"/>
                </a:cubicBezTo>
                <a:cubicBezTo>
                  <a:pt x="170" y="67"/>
                  <a:pt x="170" y="67"/>
                  <a:pt x="170" y="67"/>
                </a:cubicBezTo>
                <a:cubicBezTo>
                  <a:pt x="170" y="67"/>
                  <a:pt x="170" y="67"/>
                  <a:pt x="170" y="67"/>
                </a:cubicBezTo>
                <a:cubicBezTo>
                  <a:pt x="170" y="66"/>
                  <a:pt x="170" y="65"/>
                  <a:pt x="170" y="65"/>
                </a:cubicBezTo>
                <a:cubicBezTo>
                  <a:pt x="170" y="64"/>
                  <a:pt x="170" y="64"/>
                  <a:pt x="170" y="64"/>
                </a:cubicBezTo>
                <a:cubicBezTo>
                  <a:pt x="170" y="63"/>
                  <a:pt x="170" y="63"/>
                  <a:pt x="170" y="63"/>
                </a:cubicBezTo>
                <a:cubicBezTo>
                  <a:pt x="170" y="62"/>
                  <a:pt x="169" y="62"/>
                  <a:pt x="169" y="62"/>
                </a:cubicBezTo>
                <a:cubicBezTo>
                  <a:pt x="169" y="61"/>
                  <a:pt x="169" y="61"/>
                  <a:pt x="169" y="61"/>
                </a:cubicBezTo>
                <a:cubicBezTo>
                  <a:pt x="169" y="60"/>
                  <a:pt x="169" y="60"/>
                  <a:pt x="169" y="59"/>
                </a:cubicBezTo>
                <a:cubicBezTo>
                  <a:pt x="168" y="59"/>
                  <a:pt x="168" y="58"/>
                  <a:pt x="168" y="58"/>
                </a:cubicBezTo>
                <a:cubicBezTo>
                  <a:pt x="168" y="57"/>
                  <a:pt x="168" y="57"/>
                  <a:pt x="168" y="57"/>
                </a:cubicBezTo>
                <a:cubicBezTo>
                  <a:pt x="168" y="56"/>
                  <a:pt x="167" y="56"/>
                  <a:pt x="167" y="55"/>
                </a:cubicBezTo>
                <a:cubicBezTo>
                  <a:pt x="166" y="54"/>
                  <a:pt x="166" y="54"/>
                  <a:pt x="166" y="53"/>
                </a:cubicBezTo>
                <a:cubicBezTo>
                  <a:pt x="165" y="52"/>
                  <a:pt x="165" y="52"/>
                  <a:pt x="164" y="51"/>
                </a:cubicBezTo>
                <a:cubicBezTo>
                  <a:pt x="164" y="50"/>
                  <a:pt x="164" y="50"/>
                  <a:pt x="164" y="50"/>
                </a:cubicBezTo>
                <a:cubicBezTo>
                  <a:pt x="163" y="50"/>
                  <a:pt x="163" y="49"/>
                  <a:pt x="163" y="49"/>
                </a:cubicBezTo>
                <a:cubicBezTo>
                  <a:pt x="162" y="48"/>
                  <a:pt x="162" y="48"/>
                  <a:pt x="162" y="48"/>
                </a:cubicBezTo>
                <a:cubicBezTo>
                  <a:pt x="161" y="47"/>
                  <a:pt x="160" y="46"/>
                  <a:pt x="159" y="46"/>
                </a:cubicBezTo>
                <a:cubicBezTo>
                  <a:pt x="158" y="45"/>
                  <a:pt x="157" y="44"/>
                  <a:pt x="156" y="44"/>
                </a:cubicBezTo>
                <a:cubicBezTo>
                  <a:pt x="155" y="44"/>
                  <a:pt x="155" y="43"/>
                  <a:pt x="154" y="43"/>
                </a:cubicBezTo>
                <a:cubicBezTo>
                  <a:pt x="153" y="42"/>
                  <a:pt x="152" y="42"/>
                  <a:pt x="150" y="41"/>
                </a:cubicBezTo>
                <a:cubicBezTo>
                  <a:pt x="149" y="41"/>
                  <a:pt x="149" y="41"/>
                  <a:pt x="149" y="41"/>
                </a:cubicBezTo>
                <a:cubicBezTo>
                  <a:pt x="148" y="41"/>
                  <a:pt x="148" y="41"/>
                  <a:pt x="148" y="41"/>
                </a:cubicBezTo>
                <a:cubicBezTo>
                  <a:pt x="147" y="41"/>
                  <a:pt x="147" y="41"/>
                  <a:pt x="147" y="41"/>
                </a:cubicBezTo>
                <a:cubicBezTo>
                  <a:pt x="146" y="41"/>
                  <a:pt x="146" y="41"/>
                  <a:pt x="146" y="41"/>
                </a:cubicBezTo>
                <a:cubicBezTo>
                  <a:pt x="145" y="40"/>
                  <a:pt x="145" y="40"/>
                  <a:pt x="145" y="40"/>
                </a:cubicBezTo>
                <a:cubicBezTo>
                  <a:pt x="145" y="40"/>
                  <a:pt x="145" y="40"/>
                  <a:pt x="145" y="40"/>
                </a:cubicBezTo>
                <a:cubicBezTo>
                  <a:pt x="144" y="40"/>
                  <a:pt x="144" y="40"/>
                  <a:pt x="144" y="40"/>
                </a:cubicBezTo>
                <a:cubicBezTo>
                  <a:pt x="143" y="40"/>
                  <a:pt x="142" y="40"/>
                  <a:pt x="141" y="40"/>
                </a:cubicBezTo>
                <a:cubicBezTo>
                  <a:pt x="140" y="40"/>
                  <a:pt x="140" y="40"/>
                  <a:pt x="140" y="40"/>
                </a:cubicBezTo>
                <a:cubicBezTo>
                  <a:pt x="139" y="41"/>
                  <a:pt x="139" y="41"/>
                  <a:pt x="139" y="41"/>
                </a:cubicBezTo>
                <a:cubicBezTo>
                  <a:pt x="139" y="41"/>
                  <a:pt x="139" y="41"/>
                  <a:pt x="139" y="41"/>
                </a:cubicBezTo>
                <a:cubicBezTo>
                  <a:pt x="138" y="41"/>
                  <a:pt x="138" y="41"/>
                  <a:pt x="138" y="41"/>
                </a:cubicBezTo>
                <a:cubicBezTo>
                  <a:pt x="138" y="41"/>
                  <a:pt x="138" y="41"/>
                  <a:pt x="138" y="41"/>
                </a:cubicBezTo>
                <a:cubicBezTo>
                  <a:pt x="137" y="41"/>
                  <a:pt x="137" y="41"/>
                  <a:pt x="136" y="41"/>
                </a:cubicBezTo>
                <a:cubicBezTo>
                  <a:pt x="136" y="41"/>
                  <a:pt x="135" y="41"/>
                  <a:pt x="135" y="41"/>
                </a:cubicBezTo>
                <a:cubicBezTo>
                  <a:pt x="134" y="42"/>
                  <a:pt x="134" y="42"/>
                  <a:pt x="134" y="42"/>
                </a:cubicBezTo>
                <a:cubicBezTo>
                  <a:pt x="133" y="42"/>
                  <a:pt x="133" y="42"/>
                  <a:pt x="133" y="42"/>
                </a:cubicBezTo>
                <a:cubicBezTo>
                  <a:pt x="133" y="42"/>
                  <a:pt x="132" y="42"/>
                  <a:pt x="132" y="42"/>
                </a:cubicBezTo>
                <a:cubicBezTo>
                  <a:pt x="131" y="43"/>
                  <a:pt x="131" y="43"/>
                  <a:pt x="130" y="43"/>
                </a:cubicBezTo>
                <a:cubicBezTo>
                  <a:pt x="129" y="44"/>
                  <a:pt x="128" y="44"/>
                  <a:pt x="127" y="45"/>
                </a:cubicBezTo>
                <a:cubicBezTo>
                  <a:pt x="127" y="45"/>
                  <a:pt x="126" y="46"/>
                  <a:pt x="125" y="46"/>
                </a:cubicBezTo>
                <a:cubicBezTo>
                  <a:pt x="124" y="47"/>
                  <a:pt x="123" y="48"/>
                  <a:pt x="122" y="49"/>
                </a:cubicBezTo>
                <a:cubicBezTo>
                  <a:pt x="122" y="50"/>
                  <a:pt x="122" y="50"/>
                  <a:pt x="122" y="50"/>
                </a:cubicBezTo>
                <a:cubicBezTo>
                  <a:pt x="121" y="50"/>
                  <a:pt x="121" y="50"/>
                  <a:pt x="121" y="50"/>
                </a:cubicBezTo>
                <a:cubicBezTo>
                  <a:pt x="121" y="51"/>
                  <a:pt x="121" y="51"/>
                  <a:pt x="121" y="51"/>
                </a:cubicBezTo>
                <a:cubicBezTo>
                  <a:pt x="120" y="52"/>
                  <a:pt x="119" y="53"/>
                  <a:pt x="119" y="54"/>
                </a:cubicBezTo>
                <a:cubicBezTo>
                  <a:pt x="119" y="54"/>
                  <a:pt x="118" y="55"/>
                  <a:pt x="118" y="56"/>
                </a:cubicBezTo>
                <a:cubicBezTo>
                  <a:pt x="117" y="56"/>
                  <a:pt x="117" y="57"/>
                  <a:pt x="117" y="58"/>
                </a:cubicBezTo>
                <a:cubicBezTo>
                  <a:pt x="117" y="59"/>
                  <a:pt x="116" y="59"/>
                  <a:pt x="116" y="59"/>
                </a:cubicBezTo>
                <a:cubicBezTo>
                  <a:pt x="116" y="60"/>
                  <a:pt x="116" y="60"/>
                  <a:pt x="116" y="61"/>
                </a:cubicBezTo>
                <a:cubicBezTo>
                  <a:pt x="116" y="62"/>
                  <a:pt x="116" y="62"/>
                  <a:pt x="116" y="62"/>
                </a:cubicBezTo>
                <a:cubicBezTo>
                  <a:pt x="115" y="63"/>
                  <a:pt x="115" y="63"/>
                  <a:pt x="115" y="63"/>
                </a:cubicBezTo>
                <a:cubicBezTo>
                  <a:pt x="115" y="64"/>
                  <a:pt x="115" y="64"/>
                  <a:pt x="115" y="64"/>
                </a:cubicBezTo>
                <a:cubicBezTo>
                  <a:pt x="115" y="64"/>
                  <a:pt x="115" y="64"/>
                  <a:pt x="115" y="64"/>
                </a:cubicBezTo>
                <a:cubicBezTo>
                  <a:pt x="115" y="65"/>
                  <a:pt x="115" y="65"/>
                  <a:pt x="115" y="65"/>
                </a:cubicBezTo>
                <a:cubicBezTo>
                  <a:pt x="115" y="66"/>
                  <a:pt x="115" y="67"/>
                  <a:pt x="115" y="68"/>
                </a:cubicBezTo>
                <a:cubicBezTo>
                  <a:pt x="115" y="68"/>
                  <a:pt x="115" y="69"/>
                  <a:pt x="115" y="70"/>
                </a:cubicBezTo>
                <a:cubicBezTo>
                  <a:pt x="115" y="71"/>
                  <a:pt x="115" y="71"/>
                  <a:pt x="115" y="71"/>
                </a:cubicBezTo>
                <a:cubicBezTo>
                  <a:pt x="115" y="71"/>
                  <a:pt x="115" y="71"/>
                  <a:pt x="115" y="71"/>
                </a:cubicBezTo>
                <a:cubicBezTo>
                  <a:pt x="115" y="71"/>
                  <a:pt x="115" y="71"/>
                  <a:pt x="115" y="71"/>
                </a:cubicBezTo>
                <a:cubicBezTo>
                  <a:pt x="115" y="72"/>
                  <a:pt x="115" y="72"/>
                  <a:pt x="115" y="72"/>
                </a:cubicBezTo>
                <a:cubicBezTo>
                  <a:pt x="115" y="73"/>
                  <a:pt x="115" y="73"/>
                  <a:pt x="115" y="73"/>
                </a:cubicBezTo>
                <a:cubicBezTo>
                  <a:pt x="115" y="73"/>
                  <a:pt x="116" y="74"/>
                  <a:pt x="116" y="74"/>
                </a:cubicBezTo>
                <a:cubicBezTo>
                  <a:pt x="116" y="74"/>
                  <a:pt x="116" y="75"/>
                  <a:pt x="116" y="75"/>
                </a:cubicBezTo>
                <a:cubicBezTo>
                  <a:pt x="116" y="76"/>
                  <a:pt x="116" y="76"/>
                  <a:pt x="116" y="76"/>
                </a:cubicBezTo>
                <a:cubicBezTo>
                  <a:pt x="117" y="77"/>
                  <a:pt x="117" y="77"/>
                  <a:pt x="117" y="77"/>
                </a:cubicBezTo>
                <a:cubicBezTo>
                  <a:pt x="117" y="78"/>
                  <a:pt x="117" y="78"/>
                  <a:pt x="117" y="79"/>
                </a:cubicBezTo>
                <a:cubicBezTo>
                  <a:pt x="117" y="79"/>
                  <a:pt x="118" y="80"/>
                  <a:pt x="118" y="81"/>
                </a:cubicBezTo>
                <a:cubicBezTo>
                  <a:pt x="119" y="82"/>
                  <a:pt x="119" y="82"/>
                  <a:pt x="120" y="83"/>
                </a:cubicBezTo>
                <a:cubicBezTo>
                  <a:pt x="120" y="84"/>
                  <a:pt x="120" y="84"/>
                  <a:pt x="121" y="85"/>
                </a:cubicBezTo>
                <a:cubicBezTo>
                  <a:pt x="122" y="86"/>
                  <a:pt x="122" y="87"/>
                  <a:pt x="123" y="87"/>
                </a:cubicBezTo>
                <a:cubicBezTo>
                  <a:pt x="123" y="88"/>
                  <a:pt x="123" y="88"/>
                  <a:pt x="123" y="88"/>
                </a:cubicBezTo>
                <a:cubicBezTo>
                  <a:pt x="124" y="89"/>
                  <a:pt x="125" y="89"/>
                  <a:pt x="126" y="90"/>
                </a:cubicBezTo>
                <a:cubicBezTo>
                  <a:pt x="127" y="91"/>
                  <a:pt x="128" y="91"/>
                  <a:pt x="129" y="92"/>
                </a:cubicBezTo>
                <a:cubicBezTo>
                  <a:pt x="129" y="92"/>
                  <a:pt x="130" y="93"/>
                  <a:pt x="131" y="93"/>
                </a:cubicBezTo>
                <a:cubicBezTo>
                  <a:pt x="132" y="93"/>
                  <a:pt x="132" y="93"/>
                  <a:pt x="133" y="94"/>
                </a:cubicBezTo>
                <a:cubicBezTo>
                  <a:pt x="134" y="94"/>
                  <a:pt x="134" y="94"/>
                  <a:pt x="135" y="94"/>
                </a:cubicBezTo>
                <a:cubicBezTo>
                  <a:pt x="135" y="94"/>
                  <a:pt x="135" y="94"/>
                  <a:pt x="135" y="94"/>
                </a:cubicBezTo>
                <a:cubicBezTo>
                  <a:pt x="136" y="95"/>
                  <a:pt x="136" y="95"/>
                  <a:pt x="136" y="95"/>
                </a:cubicBezTo>
                <a:cubicBezTo>
                  <a:pt x="137" y="95"/>
                  <a:pt x="137" y="95"/>
                  <a:pt x="138" y="95"/>
                </a:cubicBezTo>
                <a:cubicBezTo>
                  <a:pt x="139" y="95"/>
                  <a:pt x="139" y="95"/>
                  <a:pt x="139" y="95"/>
                </a:cubicBezTo>
                <a:cubicBezTo>
                  <a:pt x="139" y="95"/>
                  <a:pt x="139" y="95"/>
                  <a:pt x="139" y="95"/>
                </a:cubicBezTo>
                <a:cubicBezTo>
                  <a:pt x="140" y="95"/>
                  <a:pt x="140" y="95"/>
                  <a:pt x="140" y="95"/>
                </a:cubicBezTo>
                <a:cubicBezTo>
                  <a:pt x="140" y="95"/>
                  <a:pt x="140" y="95"/>
                  <a:pt x="140" y="95"/>
                </a:cubicBezTo>
                <a:cubicBezTo>
                  <a:pt x="141" y="95"/>
                  <a:pt x="141" y="95"/>
                  <a:pt x="141" y="95"/>
                </a:cubicBezTo>
                <a:cubicBezTo>
                  <a:pt x="142" y="95"/>
                  <a:pt x="142" y="95"/>
                  <a:pt x="142" y="95"/>
                </a:cubicBezTo>
                <a:cubicBezTo>
                  <a:pt x="142" y="95"/>
                  <a:pt x="143" y="95"/>
                  <a:pt x="144" y="95"/>
                </a:cubicBezTo>
                <a:cubicBezTo>
                  <a:pt x="144" y="95"/>
                  <a:pt x="144" y="95"/>
                  <a:pt x="144" y="95"/>
                </a:cubicBezTo>
                <a:cubicBezTo>
                  <a:pt x="145" y="95"/>
                  <a:pt x="145" y="95"/>
                  <a:pt x="145" y="95"/>
                </a:cubicBezTo>
                <a:cubicBezTo>
                  <a:pt x="145" y="95"/>
                  <a:pt x="146" y="95"/>
                  <a:pt x="146" y="95"/>
                </a:cubicBezTo>
                <a:cubicBezTo>
                  <a:pt x="147" y="95"/>
                  <a:pt x="147" y="95"/>
                  <a:pt x="147" y="95"/>
                </a:cubicBezTo>
                <a:cubicBezTo>
                  <a:pt x="147" y="95"/>
                  <a:pt x="147" y="95"/>
                  <a:pt x="147" y="95"/>
                </a:cubicBezTo>
                <a:cubicBezTo>
                  <a:pt x="148" y="95"/>
                  <a:pt x="148" y="95"/>
                  <a:pt x="148" y="95"/>
                </a:cubicBezTo>
                <a:cubicBezTo>
                  <a:pt x="148" y="95"/>
                  <a:pt x="148" y="95"/>
                  <a:pt x="149" y="95"/>
                </a:cubicBezTo>
                <a:close/>
                <a:moveTo>
                  <a:pt x="161" y="83"/>
                </a:moveTo>
                <a:cubicBezTo>
                  <a:pt x="161" y="83"/>
                  <a:pt x="161" y="83"/>
                  <a:pt x="161" y="83"/>
                </a:cubicBezTo>
                <a:cubicBezTo>
                  <a:pt x="161" y="83"/>
                  <a:pt x="161" y="83"/>
                  <a:pt x="161" y="83"/>
                </a:cubicBezTo>
                <a:cubicBezTo>
                  <a:pt x="161" y="83"/>
                  <a:pt x="161" y="83"/>
                  <a:pt x="161" y="83"/>
                </a:cubicBezTo>
                <a:cubicBezTo>
                  <a:pt x="161" y="83"/>
                  <a:pt x="161" y="83"/>
                  <a:pt x="161" y="83"/>
                </a:cubicBezTo>
                <a:close/>
                <a:moveTo>
                  <a:pt x="161" y="83"/>
                </a:moveTo>
                <a:cubicBezTo>
                  <a:pt x="161" y="83"/>
                  <a:pt x="161" y="83"/>
                  <a:pt x="161" y="83"/>
                </a:cubicBezTo>
                <a:cubicBezTo>
                  <a:pt x="161" y="83"/>
                  <a:pt x="161" y="83"/>
                  <a:pt x="161" y="83"/>
                </a:cubicBezTo>
                <a:cubicBezTo>
                  <a:pt x="161" y="83"/>
                  <a:pt x="161" y="83"/>
                  <a:pt x="161" y="83"/>
                </a:cubicBezTo>
                <a:cubicBezTo>
                  <a:pt x="162" y="83"/>
                  <a:pt x="162" y="83"/>
                  <a:pt x="162" y="83"/>
                </a:cubicBezTo>
                <a:lnTo>
                  <a:pt x="161" y="83"/>
                </a:lnTo>
                <a:close/>
                <a:moveTo>
                  <a:pt x="162" y="82"/>
                </a:moveTo>
                <a:cubicBezTo>
                  <a:pt x="162" y="82"/>
                  <a:pt x="162" y="82"/>
                  <a:pt x="162" y="82"/>
                </a:cubicBezTo>
                <a:cubicBezTo>
                  <a:pt x="162" y="82"/>
                  <a:pt x="162" y="82"/>
                  <a:pt x="162" y="82"/>
                </a:cubicBezTo>
                <a:cubicBezTo>
                  <a:pt x="162" y="82"/>
                  <a:pt x="162" y="82"/>
                  <a:pt x="162" y="82"/>
                </a:cubicBezTo>
                <a:cubicBezTo>
                  <a:pt x="162" y="82"/>
                  <a:pt x="162" y="82"/>
                  <a:pt x="162" y="82"/>
                </a:cubicBezTo>
                <a:close/>
                <a:moveTo>
                  <a:pt x="163" y="80"/>
                </a:moveTo>
                <a:cubicBezTo>
                  <a:pt x="163" y="80"/>
                  <a:pt x="163" y="81"/>
                  <a:pt x="162" y="81"/>
                </a:cubicBezTo>
                <a:cubicBezTo>
                  <a:pt x="162" y="82"/>
                  <a:pt x="162" y="82"/>
                  <a:pt x="162" y="82"/>
                </a:cubicBezTo>
                <a:cubicBezTo>
                  <a:pt x="162" y="81"/>
                  <a:pt x="162" y="81"/>
                  <a:pt x="162" y="81"/>
                </a:cubicBezTo>
                <a:cubicBezTo>
                  <a:pt x="162" y="81"/>
                  <a:pt x="161" y="81"/>
                  <a:pt x="161" y="82"/>
                </a:cubicBezTo>
                <a:cubicBezTo>
                  <a:pt x="160" y="82"/>
                  <a:pt x="159" y="82"/>
                  <a:pt x="158" y="82"/>
                </a:cubicBezTo>
                <a:cubicBezTo>
                  <a:pt x="158" y="82"/>
                  <a:pt x="157" y="82"/>
                  <a:pt x="157" y="82"/>
                </a:cubicBezTo>
                <a:cubicBezTo>
                  <a:pt x="157" y="82"/>
                  <a:pt x="156" y="82"/>
                  <a:pt x="155" y="82"/>
                </a:cubicBezTo>
                <a:cubicBezTo>
                  <a:pt x="155" y="82"/>
                  <a:pt x="155" y="82"/>
                  <a:pt x="155" y="82"/>
                </a:cubicBezTo>
                <a:cubicBezTo>
                  <a:pt x="155" y="81"/>
                  <a:pt x="155" y="81"/>
                  <a:pt x="155" y="81"/>
                </a:cubicBezTo>
                <a:cubicBezTo>
                  <a:pt x="154" y="81"/>
                  <a:pt x="154" y="81"/>
                  <a:pt x="154" y="81"/>
                </a:cubicBezTo>
                <a:cubicBezTo>
                  <a:pt x="153" y="81"/>
                  <a:pt x="153" y="81"/>
                  <a:pt x="153" y="81"/>
                </a:cubicBezTo>
                <a:cubicBezTo>
                  <a:pt x="153" y="81"/>
                  <a:pt x="153" y="81"/>
                  <a:pt x="153" y="81"/>
                </a:cubicBezTo>
                <a:cubicBezTo>
                  <a:pt x="152" y="81"/>
                  <a:pt x="152" y="81"/>
                  <a:pt x="152" y="81"/>
                </a:cubicBezTo>
                <a:cubicBezTo>
                  <a:pt x="151" y="81"/>
                  <a:pt x="151" y="81"/>
                  <a:pt x="151" y="81"/>
                </a:cubicBezTo>
                <a:cubicBezTo>
                  <a:pt x="150" y="80"/>
                  <a:pt x="150" y="80"/>
                  <a:pt x="150" y="80"/>
                </a:cubicBezTo>
                <a:cubicBezTo>
                  <a:pt x="150" y="79"/>
                  <a:pt x="150" y="78"/>
                  <a:pt x="149" y="78"/>
                </a:cubicBezTo>
                <a:cubicBezTo>
                  <a:pt x="148" y="77"/>
                  <a:pt x="148" y="77"/>
                  <a:pt x="147" y="77"/>
                </a:cubicBezTo>
                <a:cubicBezTo>
                  <a:pt x="146" y="77"/>
                  <a:pt x="146" y="77"/>
                  <a:pt x="145" y="77"/>
                </a:cubicBezTo>
                <a:cubicBezTo>
                  <a:pt x="145" y="77"/>
                  <a:pt x="145" y="77"/>
                  <a:pt x="145" y="77"/>
                </a:cubicBezTo>
                <a:cubicBezTo>
                  <a:pt x="144" y="77"/>
                  <a:pt x="144" y="77"/>
                  <a:pt x="143" y="78"/>
                </a:cubicBezTo>
                <a:cubicBezTo>
                  <a:pt x="141" y="76"/>
                  <a:pt x="138" y="74"/>
                  <a:pt x="136" y="72"/>
                </a:cubicBezTo>
                <a:cubicBezTo>
                  <a:pt x="136" y="72"/>
                  <a:pt x="136" y="71"/>
                  <a:pt x="136" y="70"/>
                </a:cubicBezTo>
                <a:cubicBezTo>
                  <a:pt x="136" y="70"/>
                  <a:pt x="137" y="69"/>
                  <a:pt x="137" y="69"/>
                </a:cubicBezTo>
                <a:cubicBezTo>
                  <a:pt x="137" y="68"/>
                  <a:pt x="137" y="67"/>
                  <a:pt x="136" y="67"/>
                </a:cubicBezTo>
                <a:cubicBezTo>
                  <a:pt x="136" y="66"/>
                  <a:pt x="136" y="65"/>
                  <a:pt x="136" y="65"/>
                </a:cubicBezTo>
                <a:cubicBezTo>
                  <a:pt x="136" y="64"/>
                  <a:pt x="137" y="64"/>
                  <a:pt x="138" y="63"/>
                </a:cubicBezTo>
                <a:cubicBezTo>
                  <a:pt x="138" y="63"/>
                  <a:pt x="139" y="62"/>
                  <a:pt x="139" y="62"/>
                </a:cubicBezTo>
                <a:cubicBezTo>
                  <a:pt x="140" y="61"/>
                  <a:pt x="140" y="61"/>
                  <a:pt x="140" y="61"/>
                </a:cubicBezTo>
                <a:cubicBezTo>
                  <a:pt x="142" y="60"/>
                  <a:pt x="142" y="60"/>
                  <a:pt x="142" y="60"/>
                </a:cubicBezTo>
                <a:cubicBezTo>
                  <a:pt x="142" y="60"/>
                  <a:pt x="142" y="59"/>
                  <a:pt x="143" y="59"/>
                </a:cubicBezTo>
                <a:cubicBezTo>
                  <a:pt x="143" y="59"/>
                  <a:pt x="144" y="60"/>
                  <a:pt x="144" y="60"/>
                </a:cubicBezTo>
                <a:cubicBezTo>
                  <a:pt x="145" y="61"/>
                  <a:pt x="146" y="61"/>
                  <a:pt x="146" y="62"/>
                </a:cubicBezTo>
                <a:cubicBezTo>
                  <a:pt x="147" y="62"/>
                  <a:pt x="147" y="63"/>
                  <a:pt x="148" y="63"/>
                </a:cubicBezTo>
                <a:cubicBezTo>
                  <a:pt x="148" y="64"/>
                  <a:pt x="148" y="64"/>
                  <a:pt x="148" y="64"/>
                </a:cubicBezTo>
                <a:cubicBezTo>
                  <a:pt x="149" y="64"/>
                  <a:pt x="150" y="65"/>
                  <a:pt x="150" y="65"/>
                </a:cubicBezTo>
                <a:cubicBezTo>
                  <a:pt x="151" y="65"/>
                  <a:pt x="151" y="66"/>
                  <a:pt x="151" y="66"/>
                </a:cubicBezTo>
                <a:cubicBezTo>
                  <a:pt x="152" y="67"/>
                  <a:pt x="152" y="67"/>
                  <a:pt x="152" y="67"/>
                </a:cubicBezTo>
                <a:cubicBezTo>
                  <a:pt x="152" y="68"/>
                  <a:pt x="151" y="69"/>
                  <a:pt x="152" y="71"/>
                </a:cubicBezTo>
                <a:cubicBezTo>
                  <a:pt x="152" y="72"/>
                  <a:pt x="153" y="73"/>
                  <a:pt x="154" y="73"/>
                </a:cubicBezTo>
                <a:cubicBezTo>
                  <a:pt x="156" y="74"/>
                  <a:pt x="159" y="74"/>
                  <a:pt x="160" y="73"/>
                </a:cubicBezTo>
                <a:cubicBezTo>
                  <a:pt x="160" y="73"/>
                  <a:pt x="161" y="73"/>
                  <a:pt x="161" y="73"/>
                </a:cubicBezTo>
                <a:cubicBezTo>
                  <a:pt x="161" y="73"/>
                  <a:pt x="162" y="74"/>
                  <a:pt x="163" y="74"/>
                </a:cubicBezTo>
                <a:cubicBezTo>
                  <a:pt x="163" y="75"/>
                  <a:pt x="164" y="75"/>
                  <a:pt x="165" y="76"/>
                </a:cubicBezTo>
                <a:cubicBezTo>
                  <a:pt x="165" y="77"/>
                  <a:pt x="164" y="78"/>
                  <a:pt x="163" y="80"/>
                </a:cubicBezTo>
                <a:close/>
                <a:moveTo>
                  <a:pt x="162" y="54"/>
                </a:moveTo>
                <a:cubicBezTo>
                  <a:pt x="162" y="54"/>
                  <a:pt x="163" y="55"/>
                  <a:pt x="163" y="55"/>
                </a:cubicBezTo>
                <a:cubicBezTo>
                  <a:pt x="163" y="56"/>
                  <a:pt x="164" y="57"/>
                  <a:pt x="164" y="58"/>
                </a:cubicBezTo>
                <a:cubicBezTo>
                  <a:pt x="165" y="58"/>
                  <a:pt x="165" y="59"/>
                  <a:pt x="165" y="60"/>
                </a:cubicBezTo>
                <a:cubicBezTo>
                  <a:pt x="165" y="61"/>
                  <a:pt x="166" y="61"/>
                  <a:pt x="166" y="62"/>
                </a:cubicBezTo>
                <a:cubicBezTo>
                  <a:pt x="166" y="62"/>
                  <a:pt x="166" y="62"/>
                  <a:pt x="166" y="62"/>
                </a:cubicBezTo>
                <a:cubicBezTo>
                  <a:pt x="166" y="63"/>
                  <a:pt x="166" y="64"/>
                  <a:pt x="166" y="64"/>
                </a:cubicBezTo>
                <a:cubicBezTo>
                  <a:pt x="166" y="64"/>
                  <a:pt x="166" y="64"/>
                  <a:pt x="166" y="64"/>
                </a:cubicBezTo>
                <a:cubicBezTo>
                  <a:pt x="166" y="65"/>
                  <a:pt x="166" y="65"/>
                  <a:pt x="166" y="66"/>
                </a:cubicBezTo>
                <a:cubicBezTo>
                  <a:pt x="167" y="66"/>
                  <a:pt x="166" y="67"/>
                  <a:pt x="167" y="68"/>
                </a:cubicBezTo>
                <a:cubicBezTo>
                  <a:pt x="167" y="68"/>
                  <a:pt x="167" y="69"/>
                  <a:pt x="167" y="70"/>
                </a:cubicBezTo>
                <a:cubicBezTo>
                  <a:pt x="166" y="70"/>
                  <a:pt x="166" y="70"/>
                  <a:pt x="166" y="70"/>
                </a:cubicBezTo>
                <a:cubicBezTo>
                  <a:pt x="166" y="71"/>
                  <a:pt x="166" y="71"/>
                  <a:pt x="166" y="71"/>
                </a:cubicBezTo>
                <a:cubicBezTo>
                  <a:pt x="166" y="72"/>
                  <a:pt x="166" y="72"/>
                  <a:pt x="166" y="72"/>
                </a:cubicBezTo>
                <a:cubicBezTo>
                  <a:pt x="166" y="72"/>
                  <a:pt x="166" y="73"/>
                  <a:pt x="166" y="74"/>
                </a:cubicBezTo>
                <a:cubicBezTo>
                  <a:pt x="166" y="74"/>
                  <a:pt x="166" y="74"/>
                  <a:pt x="166" y="74"/>
                </a:cubicBezTo>
                <a:cubicBezTo>
                  <a:pt x="164" y="73"/>
                  <a:pt x="163" y="72"/>
                  <a:pt x="162" y="71"/>
                </a:cubicBezTo>
                <a:cubicBezTo>
                  <a:pt x="162" y="70"/>
                  <a:pt x="162" y="69"/>
                  <a:pt x="162" y="68"/>
                </a:cubicBezTo>
                <a:cubicBezTo>
                  <a:pt x="162" y="68"/>
                  <a:pt x="162" y="68"/>
                  <a:pt x="162" y="68"/>
                </a:cubicBezTo>
                <a:cubicBezTo>
                  <a:pt x="162" y="68"/>
                  <a:pt x="162" y="67"/>
                  <a:pt x="162" y="67"/>
                </a:cubicBezTo>
                <a:cubicBezTo>
                  <a:pt x="161" y="67"/>
                  <a:pt x="161" y="66"/>
                  <a:pt x="161" y="66"/>
                </a:cubicBezTo>
                <a:cubicBezTo>
                  <a:pt x="160" y="65"/>
                  <a:pt x="160" y="65"/>
                  <a:pt x="160" y="65"/>
                </a:cubicBezTo>
                <a:cubicBezTo>
                  <a:pt x="159" y="64"/>
                  <a:pt x="159" y="64"/>
                  <a:pt x="158" y="64"/>
                </a:cubicBezTo>
                <a:cubicBezTo>
                  <a:pt x="158" y="64"/>
                  <a:pt x="157" y="64"/>
                  <a:pt x="157" y="64"/>
                </a:cubicBezTo>
                <a:cubicBezTo>
                  <a:pt x="156" y="64"/>
                  <a:pt x="156" y="64"/>
                  <a:pt x="155" y="64"/>
                </a:cubicBezTo>
                <a:cubicBezTo>
                  <a:pt x="155" y="64"/>
                  <a:pt x="155" y="64"/>
                  <a:pt x="154" y="64"/>
                </a:cubicBezTo>
                <a:cubicBezTo>
                  <a:pt x="154" y="64"/>
                  <a:pt x="153" y="64"/>
                  <a:pt x="153" y="63"/>
                </a:cubicBezTo>
                <a:cubicBezTo>
                  <a:pt x="152" y="63"/>
                  <a:pt x="152" y="62"/>
                  <a:pt x="151" y="61"/>
                </a:cubicBezTo>
                <a:cubicBezTo>
                  <a:pt x="150" y="61"/>
                  <a:pt x="150" y="60"/>
                  <a:pt x="149" y="60"/>
                </a:cubicBezTo>
                <a:cubicBezTo>
                  <a:pt x="148" y="59"/>
                  <a:pt x="147" y="58"/>
                  <a:pt x="146" y="57"/>
                </a:cubicBezTo>
                <a:cubicBezTo>
                  <a:pt x="146" y="57"/>
                  <a:pt x="146" y="57"/>
                  <a:pt x="146" y="57"/>
                </a:cubicBezTo>
                <a:cubicBezTo>
                  <a:pt x="147" y="57"/>
                  <a:pt x="147" y="56"/>
                  <a:pt x="148" y="56"/>
                </a:cubicBezTo>
                <a:cubicBezTo>
                  <a:pt x="148" y="56"/>
                  <a:pt x="149" y="56"/>
                  <a:pt x="149" y="55"/>
                </a:cubicBezTo>
                <a:cubicBezTo>
                  <a:pt x="150" y="55"/>
                  <a:pt x="150" y="55"/>
                  <a:pt x="151" y="55"/>
                </a:cubicBezTo>
                <a:cubicBezTo>
                  <a:pt x="151" y="55"/>
                  <a:pt x="152" y="54"/>
                  <a:pt x="153" y="54"/>
                </a:cubicBezTo>
                <a:cubicBezTo>
                  <a:pt x="154" y="54"/>
                  <a:pt x="155" y="54"/>
                  <a:pt x="155" y="53"/>
                </a:cubicBezTo>
                <a:cubicBezTo>
                  <a:pt x="156" y="53"/>
                  <a:pt x="156" y="53"/>
                  <a:pt x="156" y="53"/>
                </a:cubicBezTo>
                <a:cubicBezTo>
                  <a:pt x="156" y="53"/>
                  <a:pt x="157" y="53"/>
                  <a:pt x="157" y="53"/>
                </a:cubicBezTo>
                <a:cubicBezTo>
                  <a:pt x="157" y="53"/>
                  <a:pt x="157" y="53"/>
                  <a:pt x="157" y="53"/>
                </a:cubicBezTo>
                <a:cubicBezTo>
                  <a:pt x="157" y="53"/>
                  <a:pt x="157" y="53"/>
                  <a:pt x="157" y="53"/>
                </a:cubicBezTo>
                <a:cubicBezTo>
                  <a:pt x="158" y="53"/>
                  <a:pt x="158" y="53"/>
                  <a:pt x="158" y="53"/>
                </a:cubicBezTo>
                <a:cubicBezTo>
                  <a:pt x="158" y="53"/>
                  <a:pt x="159" y="53"/>
                  <a:pt x="160" y="53"/>
                </a:cubicBezTo>
                <a:cubicBezTo>
                  <a:pt x="160" y="53"/>
                  <a:pt x="160" y="53"/>
                  <a:pt x="160" y="53"/>
                </a:cubicBezTo>
                <a:cubicBezTo>
                  <a:pt x="161" y="53"/>
                  <a:pt x="161" y="53"/>
                  <a:pt x="161" y="53"/>
                </a:cubicBezTo>
                <a:cubicBezTo>
                  <a:pt x="161" y="53"/>
                  <a:pt x="161" y="53"/>
                  <a:pt x="161" y="53"/>
                </a:cubicBezTo>
                <a:cubicBezTo>
                  <a:pt x="161" y="53"/>
                  <a:pt x="161" y="53"/>
                  <a:pt x="161" y="53"/>
                </a:cubicBezTo>
                <a:cubicBezTo>
                  <a:pt x="161" y="53"/>
                  <a:pt x="161" y="53"/>
                  <a:pt x="161" y="53"/>
                </a:cubicBezTo>
                <a:lnTo>
                  <a:pt x="162" y="54"/>
                </a:lnTo>
                <a:close/>
                <a:moveTo>
                  <a:pt x="159" y="51"/>
                </a:moveTo>
                <a:cubicBezTo>
                  <a:pt x="159" y="51"/>
                  <a:pt x="159" y="51"/>
                  <a:pt x="159" y="51"/>
                </a:cubicBezTo>
                <a:cubicBezTo>
                  <a:pt x="159" y="51"/>
                  <a:pt x="159" y="51"/>
                  <a:pt x="159" y="51"/>
                </a:cubicBezTo>
                <a:cubicBezTo>
                  <a:pt x="159" y="50"/>
                  <a:pt x="159" y="50"/>
                  <a:pt x="159" y="50"/>
                </a:cubicBezTo>
                <a:lnTo>
                  <a:pt x="159" y="51"/>
                </a:lnTo>
                <a:close/>
                <a:moveTo>
                  <a:pt x="159" y="50"/>
                </a:moveTo>
                <a:cubicBezTo>
                  <a:pt x="159" y="50"/>
                  <a:pt x="159" y="50"/>
                  <a:pt x="159" y="50"/>
                </a:cubicBezTo>
                <a:cubicBezTo>
                  <a:pt x="159" y="50"/>
                  <a:pt x="159" y="50"/>
                  <a:pt x="159" y="50"/>
                </a:cubicBezTo>
                <a:cubicBezTo>
                  <a:pt x="159" y="50"/>
                  <a:pt x="159" y="50"/>
                  <a:pt x="159" y="50"/>
                </a:cubicBezTo>
                <a:close/>
                <a:moveTo>
                  <a:pt x="158" y="50"/>
                </a:moveTo>
                <a:cubicBezTo>
                  <a:pt x="158" y="50"/>
                  <a:pt x="158" y="50"/>
                  <a:pt x="158" y="50"/>
                </a:cubicBezTo>
                <a:cubicBezTo>
                  <a:pt x="158" y="50"/>
                  <a:pt x="158" y="50"/>
                  <a:pt x="158" y="50"/>
                </a:cubicBezTo>
                <a:cubicBezTo>
                  <a:pt x="158" y="50"/>
                  <a:pt x="158" y="50"/>
                  <a:pt x="158" y="50"/>
                </a:cubicBezTo>
                <a:close/>
                <a:moveTo>
                  <a:pt x="136" y="45"/>
                </a:moveTo>
                <a:cubicBezTo>
                  <a:pt x="136" y="45"/>
                  <a:pt x="137" y="44"/>
                  <a:pt x="137" y="44"/>
                </a:cubicBezTo>
                <a:cubicBezTo>
                  <a:pt x="138" y="44"/>
                  <a:pt x="138" y="44"/>
                  <a:pt x="138" y="44"/>
                </a:cubicBezTo>
                <a:cubicBezTo>
                  <a:pt x="139" y="44"/>
                  <a:pt x="139" y="44"/>
                  <a:pt x="139" y="44"/>
                </a:cubicBezTo>
                <a:cubicBezTo>
                  <a:pt x="139" y="44"/>
                  <a:pt x="139" y="44"/>
                  <a:pt x="139" y="44"/>
                </a:cubicBezTo>
                <a:cubicBezTo>
                  <a:pt x="140" y="44"/>
                  <a:pt x="140" y="44"/>
                  <a:pt x="140" y="44"/>
                </a:cubicBezTo>
                <a:cubicBezTo>
                  <a:pt x="140" y="44"/>
                  <a:pt x="140" y="44"/>
                  <a:pt x="140" y="44"/>
                </a:cubicBezTo>
                <a:cubicBezTo>
                  <a:pt x="141" y="44"/>
                  <a:pt x="143" y="44"/>
                  <a:pt x="144" y="44"/>
                </a:cubicBezTo>
                <a:cubicBezTo>
                  <a:pt x="144" y="44"/>
                  <a:pt x="145" y="44"/>
                  <a:pt x="145" y="44"/>
                </a:cubicBezTo>
                <a:cubicBezTo>
                  <a:pt x="146" y="44"/>
                  <a:pt x="146" y="44"/>
                  <a:pt x="146" y="44"/>
                </a:cubicBezTo>
                <a:cubicBezTo>
                  <a:pt x="146" y="44"/>
                  <a:pt x="146" y="44"/>
                  <a:pt x="146" y="44"/>
                </a:cubicBezTo>
                <a:cubicBezTo>
                  <a:pt x="147" y="44"/>
                  <a:pt x="147" y="44"/>
                  <a:pt x="147" y="44"/>
                </a:cubicBezTo>
                <a:cubicBezTo>
                  <a:pt x="148" y="44"/>
                  <a:pt x="148" y="44"/>
                  <a:pt x="148" y="44"/>
                </a:cubicBezTo>
                <a:cubicBezTo>
                  <a:pt x="149" y="45"/>
                  <a:pt x="149" y="45"/>
                  <a:pt x="149" y="45"/>
                </a:cubicBezTo>
                <a:cubicBezTo>
                  <a:pt x="149" y="45"/>
                  <a:pt x="150" y="45"/>
                  <a:pt x="150" y="45"/>
                </a:cubicBezTo>
                <a:cubicBezTo>
                  <a:pt x="151" y="45"/>
                  <a:pt x="151" y="45"/>
                  <a:pt x="151" y="45"/>
                </a:cubicBezTo>
                <a:cubicBezTo>
                  <a:pt x="152" y="46"/>
                  <a:pt x="152" y="46"/>
                  <a:pt x="153" y="46"/>
                </a:cubicBezTo>
                <a:cubicBezTo>
                  <a:pt x="153" y="46"/>
                  <a:pt x="154" y="47"/>
                  <a:pt x="155" y="47"/>
                </a:cubicBezTo>
                <a:cubicBezTo>
                  <a:pt x="155" y="47"/>
                  <a:pt x="156" y="48"/>
                  <a:pt x="157" y="49"/>
                </a:cubicBezTo>
                <a:cubicBezTo>
                  <a:pt x="158" y="49"/>
                  <a:pt x="158" y="49"/>
                  <a:pt x="158" y="49"/>
                </a:cubicBezTo>
                <a:cubicBezTo>
                  <a:pt x="157" y="49"/>
                  <a:pt x="157" y="49"/>
                  <a:pt x="157" y="49"/>
                </a:cubicBezTo>
                <a:cubicBezTo>
                  <a:pt x="157" y="49"/>
                  <a:pt x="156" y="49"/>
                  <a:pt x="155" y="49"/>
                </a:cubicBezTo>
                <a:cubicBezTo>
                  <a:pt x="155" y="49"/>
                  <a:pt x="154" y="49"/>
                  <a:pt x="154" y="49"/>
                </a:cubicBezTo>
                <a:cubicBezTo>
                  <a:pt x="153" y="49"/>
                  <a:pt x="153" y="49"/>
                  <a:pt x="153" y="49"/>
                </a:cubicBezTo>
                <a:cubicBezTo>
                  <a:pt x="152" y="49"/>
                  <a:pt x="152" y="49"/>
                  <a:pt x="152" y="49"/>
                </a:cubicBezTo>
                <a:cubicBezTo>
                  <a:pt x="152" y="49"/>
                  <a:pt x="152" y="49"/>
                  <a:pt x="152" y="49"/>
                </a:cubicBezTo>
                <a:cubicBezTo>
                  <a:pt x="151" y="49"/>
                  <a:pt x="151" y="49"/>
                  <a:pt x="150" y="49"/>
                </a:cubicBezTo>
                <a:cubicBezTo>
                  <a:pt x="150" y="50"/>
                  <a:pt x="150" y="50"/>
                  <a:pt x="149" y="50"/>
                </a:cubicBezTo>
                <a:cubicBezTo>
                  <a:pt x="149" y="50"/>
                  <a:pt x="148" y="50"/>
                  <a:pt x="148" y="50"/>
                </a:cubicBezTo>
                <a:cubicBezTo>
                  <a:pt x="147" y="50"/>
                  <a:pt x="146" y="51"/>
                  <a:pt x="145" y="51"/>
                </a:cubicBezTo>
                <a:cubicBezTo>
                  <a:pt x="144" y="51"/>
                  <a:pt x="143" y="52"/>
                  <a:pt x="142" y="52"/>
                </a:cubicBezTo>
                <a:cubicBezTo>
                  <a:pt x="142" y="52"/>
                  <a:pt x="142" y="52"/>
                  <a:pt x="142" y="52"/>
                </a:cubicBezTo>
                <a:cubicBezTo>
                  <a:pt x="141" y="52"/>
                  <a:pt x="141" y="52"/>
                  <a:pt x="141" y="52"/>
                </a:cubicBezTo>
                <a:cubicBezTo>
                  <a:pt x="141" y="52"/>
                  <a:pt x="141" y="52"/>
                  <a:pt x="141" y="52"/>
                </a:cubicBezTo>
                <a:cubicBezTo>
                  <a:pt x="141" y="51"/>
                  <a:pt x="140" y="51"/>
                  <a:pt x="140" y="51"/>
                </a:cubicBezTo>
                <a:cubicBezTo>
                  <a:pt x="140" y="50"/>
                  <a:pt x="139" y="50"/>
                  <a:pt x="139" y="49"/>
                </a:cubicBezTo>
                <a:cubicBezTo>
                  <a:pt x="138" y="48"/>
                  <a:pt x="138" y="48"/>
                  <a:pt x="138" y="48"/>
                </a:cubicBezTo>
                <a:cubicBezTo>
                  <a:pt x="138" y="48"/>
                  <a:pt x="137" y="48"/>
                  <a:pt x="137" y="47"/>
                </a:cubicBezTo>
                <a:cubicBezTo>
                  <a:pt x="137" y="47"/>
                  <a:pt x="136" y="46"/>
                  <a:pt x="136" y="46"/>
                </a:cubicBezTo>
                <a:cubicBezTo>
                  <a:pt x="135" y="45"/>
                  <a:pt x="135" y="45"/>
                  <a:pt x="135" y="45"/>
                </a:cubicBezTo>
                <a:lnTo>
                  <a:pt x="136" y="45"/>
                </a:lnTo>
                <a:close/>
                <a:moveTo>
                  <a:pt x="125" y="53"/>
                </a:moveTo>
                <a:cubicBezTo>
                  <a:pt x="125" y="52"/>
                  <a:pt x="125" y="52"/>
                  <a:pt x="125" y="51"/>
                </a:cubicBezTo>
                <a:cubicBezTo>
                  <a:pt x="125" y="51"/>
                  <a:pt x="125" y="51"/>
                  <a:pt x="125" y="51"/>
                </a:cubicBezTo>
                <a:cubicBezTo>
                  <a:pt x="126" y="50"/>
                  <a:pt x="126" y="50"/>
                  <a:pt x="127" y="50"/>
                </a:cubicBezTo>
                <a:cubicBezTo>
                  <a:pt x="128" y="49"/>
                  <a:pt x="129" y="48"/>
                  <a:pt x="129" y="48"/>
                </a:cubicBezTo>
                <a:cubicBezTo>
                  <a:pt x="130" y="47"/>
                  <a:pt x="130" y="47"/>
                  <a:pt x="130" y="47"/>
                </a:cubicBezTo>
                <a:cubicBezTo>
                  <a:pt x="131" y="47"/>
                  <a:pt x="131" y="47"/>
                  <a:pt x="131" y="47"/>
                </a:cubicBezTo>
                <a:cubicBezTo>
                  <a:pt x="132" y="46"/>
                  <a:pt x="132" y="46"/>
                  <a:pt x="132" y="46"/>
                </a:cubicBezTo>
                <a:cubicBezTo>
                  <a:pt x="132" y="47"/>
                  <a:pt x="133" y="47"/>
                  <a:pt x="133" y="48"/>
                </a:cubicBezTo>
                <a:cubicBezTo>
                  <a:pt x="133" y="48"/>
                  <a:pt x="133" y="48"/>
                  <a:pt x="134" y="49"/>
                </a:cubicBezTo>
                <a:cubicBezTo>
                  <a:pt x="134" y="49"/>
                  <a:pt x="134" y="49"/>
                  <a:pt x="134" y="50"/>
                </a:cubicBezTo>
                <a:cubicBezTo>
                  <a:pt x="135" y="50"/>
                  <a:pt x="135" y="51"/>
                  <a:pt x="135" y="51"/>
                </a:cubicBezTo>
                <a:cubicBezTo>
                  <a:pt x="136" y="52"/>
                  <a:pt x="136" y="52"/>
                  <a:pt x="136" y="52"/>
                </a:cubicBezTo>
                <a:cubicBezTo>
                  <a:pt x="136" y="52"/>
                  <a:pt x="137" y="53"/>
                  <a:pt x="137" y="53"/>
                </a:cubicBezTo>
                <a:cubicBezTo>
                  <a:pt x="138" y="53"/>
                  <a:pt x="138" y="54"/>
                  <a:pt x="138" y="54"/>
                </a:cubicBezTo>
                <a:cubicBezTo>
                  <a:pt x="138" y="54"/>
                  <a:pt x="138" y="54"/>
                  <a:pt x="138" y="54"/>
                </a:cubicBezTo>
                <a:cubicBezTo>
                  <a:pt x="138" y="55"/>
                  <a:pt x="138" y="55"/>
                  <a:pt x="137" y="55"/>
                </a:cubicBezTo>
                <a:cubicBezTo>
                  <a:pt x="137" y="56"/>
                  <a:pt x="137" y="56"/>
                  <a:pt x="137" y="56"/>
                </a:cubicBezTo>
                <a:cubicBezTo>
                  <a:pt x="136" y="56"/>
                  <a:pt x="135" y="57"/>
                  <a:pt x="135" y="57"/>
                </a:cubicBezTo>
                <a:cubicBezTo>
                  <a:pt x="134" y="58"/>
                  <a:pt x="132" y="60"/>
                  <a:pt x="131" y="61"/>
                </a:cubicBezTo>
                <a:cubicBezTo>
                  <a:pt x="131" y="61"/>
                  <a:pt x="131" y="61"/>
                  <a:pt x="131" y="61"/>
                </a:cubicBezTo>
                <a:cubicBezTo>
                  <a:pt x="130" y="61"/>
                  <a:pt x="130" y="61"/>
                  <a:pt x="130" y="61"/>
                </a:cubicBezTo>
                <a:cubicBezTo>
                  <a:pt x="129" y="61"/>
                  <a:pt x="129" y="61"/>
                  <a:pt x="128" y="61"/>
                </a:cubicBezTo>
                <a:cubicBezTo>
                  <a:pt x="128" y="61"/>
                  <a:pt x="127" y="61"/>
                  <a:pt x="127" y="61"/>
                </a:cubicBezTo>
                <a:cubicBezTo>
                  <a:pt x="127" y="61"/>
                  <a:pt x="127" y="61"/>
                  <a:pt x="127" y="61"/>
                </a:cubicBezTo>
                <a:cubicBezTo>
                  <a:pt x="127" y="61"/>
                  <a:pt x="126" y="60"/>
                  <a:pt x="126" y="60"/>
                </a:cubicBezTo>
                <a:cubicBezTo>
                  <a:pt x="126" y="59"/>
                  <a:pt x="126" y="59"/>
                  <a:pt x="126" y="58"/>
                </a:cubicBezTo>
                <a:cubicBezTo>
                  <a:pt x="126" y="58"/>
                  <a:pt x="126" y="58"/>
                  <a:pt x="125" y="57"/>
                </a:cubicBezTo>
                <a:cubicBezTo>
                  <a:pt x="125" y="57"/>
                  <a:pt x="125" y="56"/>
                  <a:pt x="125" y="56"/>
                </a:cubicBezTo>
                <a:cubicBezTo>
                  <a:pt x="125" y="55"/>
                  <a:pt x="125" y="55"/>
                  <a:pt x="125" y="55"/>
                </a:cubicBezTo>
                <a:cubicBezTo>
                  <a:pt x="125" y="55"/>
                  <a:pt x="125" y="55"/>
                  <a:pt x="125" y="55"/>
                </a:cubicBezTo>
                <a:cubicBezTo>
                  <a:pt x="125" y="54"/>
                  <a:pt x="125" y="54"/>
                  <a:pt x="125" y="53"/>
                </a:cubicBezTo>
                <a:close/>
                <a:moveTo>
                  <a:pt x="125" y="52"/>
                </a:moveTo>
                <a:cubicBezTo>
                  <a:pt x="125" y="51"/>
                  <a:pt x="125" y="51"/>
                  <a:pt x="125" y="51"/>
                </a:cubicBezTo>
                <a:cubicBezTo>
                  <a:pt x="125" y="52"/>
                  <a:pt x="125" y="52"/>
                  <a:pt x="125" y="52"/>
                </a:cubicBezTo>
                <a:cubicBezTo>
                  <a:pt x="125" y="52"/>
                  <a:pt x="125" y="52"/>
                  <a:pt x="125" y="52"/>
                </a:cubicBezTo>
                <a:cubicBezTo>
                  <a:pt x="125" y="52"/>
                  <a:pt x="125" y="52"/>
                  <a:pt x="125" y="52"/>
                </a:cubicBezTo>
                <a:close/>
                <a:moveTo>
                  <a:pt x="124" y="52"/>
                </a:moveTo>
                <a:cubicBezTo>
                  <a:pt x="124" y="52"/>
                  <a:pt x="124" y="52"/>
                  <a:pt x="124" y="52"/>
                </a:cubicBezTo>
                <a:cubicBezTo>
                  <a:pt x="124" y="52"/>
                  <a:pt x="124" y="52"/>
                  <a:pt x="124" y="52"/>
                </a:cubicBezTo>
                <a:cubicBezTo>
                  <a:pt x="124" y="52"/>
                  <a:pt x="124" y="52"/>
                  <a:pt x="124" y="52"/>
                </a:cubicBezTo>
                <a:cubicBezTo>
                  <a:pt x="124" y="52"/>
                  <a:pt x="124" y="52"/>
                  <a:pt x="124" y="52"/>
                </a:cubicBezTo>
                <a:close/>
                <a:moveTo>
                  <a:pt x="124" y="53"/>
                </a:moveTo>
                <a:cubicBezTo>
                  <a:pt x="124" y="53"/>
                  <a:pt x="124" y="53"/>
                  <a:pt x="124" y="53"/>
                </a:cubicBezTo>
                <a:cubicBezTo>
                  <a:pt x="124" y="53"/>
                  <a:pt x="124" y="53"/>
                  <a:pt x="124" y="53"/>
                </a:cubicBezTo>
                <a:cubicBezTo>
                  <a:pt x="124" y="53"/>
                  <a:pt x="124" y="53"/>
                  <a:pt x="124" y="53"/>
                </a:cubicBezTo>
                <a:cubicBezTo>
                  <a:pt x="124" y="53"/>
                  <a:pt x="124" y="53"/>
                  <a:pt x="124" y="53"/>
                </a:cubicBezTo>
                <a:cubicBezTo>
                  <a:pt x="124" y="53"/>
                  <a:pt x="124" y="53"/>
                  <a:pt x="124" y="53"/>
                </a:cubicBezTo>
                <a:close/>
                <a:moveTo>
                  <a:pt x="124" y="53"/>
                </a:moveTo>
                <a:cubicBezTo>
                  <a:pt x="124" y="53"/>
                  <a:pt x="124" y="53"/>
                  <a:pt x="124" y="53"/>
                </a:cubicBezTo>
                <a:cubicBezTo>
                  <a:pt x="124" y="53"/>
                  <a:pt x="124" y="53"/>
                  <a:pt x="124" y="53"/>
                </a:cubicBezTo>
                <a:close/>
                <a:moveTo>
                  <a:pt x="123" y="53"/>
                </a:moveTo>
                <a:cubicBezTo>
                  <a:pt x="123" y="53"/>
                  <a:pt x="123" y="53"/>
                  <a:pt x="123" y="53"/>
                </a:cubicBezTo>
                <a:cubicBezTo>
                  <a:pt x="123" y="53"/>
                  <a:pt x="123" y="53"/>
                  <a:pt x="123" y="53"/>
                </a:cubicBezTo>
                <a:cubicBezTo>
                  <a:pt x="124" y="53"/>
                  <a:pt x="124" y="53"/>
                  <a:pt x="124" y="53"/>
                </a:cubicBezTo>
                <a:cubicBezTo>
                  <a:pt x="123" y="53"/>
                  <a:pt x="123" y="53"/>
                  <a:pt x="123" y="53"/>
                </a:cubicBezTo>
                <a:cubicBezTo>
                  <a:pt x="123" y="53"/>
                  <a:pt x="123" y="53"/>
                  <a:pt x="123" y="53"/>
                </a:cubicBezTo>
                <a:close/>
                <a:moveTo>
                  <a:pt x="123" y="53"/>
                </a:moveTo>
                <a:cubicBezTo>
                  <a:pt x="123" y="53"/>
                  <a:pt x="123" y="53"/>
                  <a:pt x="123" y="53"/>
                </a:cubicBezTo>
                <a:cubicBezTo>
                  <a:pt x="123" y="53"/>
                  <a:pt x="123" y="53"/>
                  <a:pt x="123" y="53"/>
                </a:cubicBezTo>
                <a:close/>
                <a:moveTo>
                  <a:pt x="123" y="54"/>
                </a:moveTo>
                <a:cubicBezTo>
                  <a:pt x="123" y="54"/>
                  <a:pt x="123" y="54"/>
                  <a:pt x="123" y="54"/>
                </a:cubicBezTo>
                <a:cubicBezTo>
                  <a:pt x="123" y="54"/>
                  <a:pt x="123" y="54"/>
                  <a:pt x="123" y="54"/>
                </a:cubicBezTo>
                <a:close/>
                <a:moveTo>
                  <a:pt x="123" y="54"/>
                </a:moveTo>
                <a:cubicBezTo>
                  <a:pt x="123" y="54"/>
                  <a:pt x="123" y="54"/>
                  <a:pt x="123" y="54"/>
                </a:cubicBezTo>
                <a:cubicBezTo>
                  <a:pt x="123" y="54"/>
                  <a:pt x="123" y="54"/>
                  <a:pt x="123" y="54"/>
                </a:cubicBezTo>
                <a:cubicBezTo>
                  <a:pt x="123" y="54"/>
                  <a:pt x="123" y="54"/>
                  <a:pt x="123" y="54"/>
                </a:cubicBezTo>
                <a:cubicBezTo>
                  <a:pt x="123" y="54"/>
                  <a:pt x="123" y="54"/>
                  <a:pt x="123" y="54"/>
                </a:cubicBezTo>
                <a:cubicBezTo>
                  <a:pt x="123" y="54"/>
                  <a:pt x="123" y="54"/>
                  <a:pt x="123" y="54"/>
                </a:cubicBezTo>
                <a:close/>
                <a:moveTo>
                  <a:pt x="123" y="54"/>
                </a:moveTo>
                <a:cubicBezTo>
                  <a:pt x="123" y="54"/>
                  <a:pt x="123" y="54"/>
                  <a:pt x="123" y="54"/>
                </a:cubicBezTo>
                <a:cubicBezTo>
                  <a:pt x="123" y="54"/>
                  <a:pt x="123" y="54"/>
                  <a:pt x="123" y="54"/>
                </a:cubicBezTo>
                <a:cubicBezTo>
                  <a:pt x="123" y="54"/>
                  <a:pt x="123" y="54"/>
                  <a:pt x="123" y="54"/>
                </a:cubicBezTo>
                <a:cubicBezTo>
                  <a:pt x="123" y="54"/>
                  <a:pt x="123" y="54"/>
                  <a:pt x="123" y="54"/>
                </a:cubicBezTo>
                <a:close/>
                <a:moveTo>
                  <a:pt x="123" y="77"/>
                </a:moveTo>
                <a:cubicBezTo>
                  <a:pt x="123" y="78"/>
                  <a:pt x="123" y="78"/>
                  <a:pt x="123" y="78"/>
                </a:cubicBezTo>
                <a:cubicBezTo>
                  <a:pt x="123" y="79"/>
                  <a:pt x="123" y="79"/>
                  <a:pt x="123" y="79"/>
                </a:cubicBezTo>
                <a:cubicBezTo>
                  <a:pt x="123" y="79"/>
                  <a:pt x="123" y="79"/>
                  <a:pt x="123" y="79"/>
                </a:cubicBezTo>
                <a:cubicBezTo>
                  <a:pt x="123" y="79"/>
                  <a:pt x="123" y="79"/>
                  <a:pt x="123" y="79"/>
                </a:cubicBezTo>
                <a:cubicBezTo>
                  <a:pt x="123" y="80"/>
                  <a:pt x="123" y="81"/>
                  <a:pt x="123" y="82"/>
                </a:cubicBezTo>
                <a:cubicBezTo>
                  <a:pt x="123" y="82"/>
                  <a:pt x="123" y="82"/>
                  <a:pt x="123" y="82"/>
                </a:cubicBezTo>
                <a:cubicBezTo>
                  <a:pt x="123" y="81"/>
                  <a:pt x="123" y="81"/>
                  <a:pt x="123" y="81"/>
                </a:cubicBezTo>
                <a:cubicBezTo>
                  <a:pt x="122" y="80"/>
                  <a:pt x="122" y="80"/>
                  <a:pt x="122" y="80"/>
                </a:cubicBezTo>
                <a:cubicBezTo>
                  <a:pt x="121" y="79"/>
                  <a:pt x="121" y="79"/>
                  <a:pt x="121" y="79"/>
                </a:cubicBezTo>
                <a:cubicBezTo>
                  <a:pt x="121" y="79"/>
                  <a:pt x="121" y="78"/>
                  <a:pt x="120" y="78"/>
                </a:cubicBezTo>
                <a:cubicBezTo>
                  <a:pt x="120" y="77"/>
                  <a:pt x="120" y="77"/>
                  <a:pt x="120" y="76"/>
                </a:cubicBezTo>
                <a:cubicBezTo>
                  <a:pt x="120" y="76"/>
                  <a:pt x="120" y="75"/>
                  <a:pt x="120" y="75"/>
                </a:cubicBezTo>
                <a:cubicBezTo>
                  <a:pt x="119" y="75"/>
                  <a:pt x="119" y="74"/>
                  <a:pt x="119" y="74"/>
                </a:cubicBezTo>
                <a:cubicBezTo>
                  <a:pt x="119" y="73"/>
                  <a:pt x="119" y="73"/>
                  <a:pt x="119" y="72"/>
                </a:cubicBezTo>
                <a:cubicBezTo>
                  <a:pt x="119" y="72"/>
                  <a:pt x="119" y="72"/>
                  <a:pt x="119" y="72"/>
                </a:cubicBezTo>
                <a:cubicBezTo>
                  <a:pt x="119" y="71"/>
                  <a:pt x="119" y="71"/>
                  <a:pt x="119" y="71"/>
                </a:cubicBezTo>
                <a:cubicBezTo>
                  <a:pt x="119" y="71"/>
                  <a:pt x="119" y="71"/>
                  <a:pt x="119" y="71"/>
                </a:cubicBezTo>
                <a:cubicBezTo>
                  <a:pt x="119" y="71"/>
                  <a:pt x="119" y="71"/>
                  <a:pt x="119" y="71"/>
                </a:cubicBezTo>
                <a:cubicBezTo>
                  <a:pt x="119" y="70"/>
                  <a:pt x="118" y="70"/>
                  <a:pt x="118" y="69"/>
                </a:cubicBezTo>
                <a:cubicBezTo>
                  <a:pt x="118" y="69"/>
                  <a:pt x="118" y="68"/>
                  <a:pt x="118" y="68"/>
                </a:cubicBezTo>
                <a:cubicBezTo>
                  <a:pt x="118" y="68"/>
                  <a:pt x="118" y="67"/>
                  <a:pt x="118" y="67"/>
                </a:cubicBezTo>
                <a:cubicBezTo>
                  <a:pt x="118" y="66"/>
                  <a:pt x="119" y="66"/>
                  <a:pt x="119" y="65"/>
                </a:cubicBezTo>
                <a:cubicBezTo>
                  <a:pt x="119" y="64"/>
                  <a:pt x="119" y="64"/>
                  <a:pt x="119" y="64"/>
                </a:cubicBezTo>
                <a:cubicBezTo>
                  <a:pt x="119" y="64"/>
                  <a:pt x="119" y="64"/>
                  <a:pt x="119" y="64"/>
                </a:cubicBezTo>
                <a:cubicBezTo>
                  <a:pt x="119" y="63"/>
                  <a:pt x="119" y="62"/>
                  <a:pt x="119" y="62"/>
                </a:cubicBezTo>
                <a:cubicBezTo>
                  <a:pt x="119" y="61"/>
                  <a:pt x="120" y="60"/>
                  <a:pt x="120" y="60"/>
                </a:cubicBezTo>
                <a:cubicBezTo>
                  <a:pt x="120" y="59"/>
                  <a:pt x="120" y="59"/>
                  <a:pt x="120" y="58"/>
                </a:cubicBezTo>
                <a:cubicBezTo>
                  <a:pt x="121" y="58"/>
                  <a:pt x="121" y="57"/>
                  <a:pt x="121" y="57"/>
                </a:cubicBezTo>
                <a:cubicBezTo>
                  <a:pt x="122" y="56"/>
                  <a:pt x="122" y="55"/>
                  <a:pt x="123" y="54"/>
                </a:cubicBezTo>
                <a:cubicBezTo>
                  <a:pt x="123" y="54"/>
                  <a:pt x="123" y="54"/>
                  <a:pt x="123" y="54"/>
                </a:cubicBezTo>
                <a:cubicBezTo>
                  <a:pt x="123" y="54"/>
                  <a:pt x="123" y="54"/>
                  <a:pt x="123" y="54"/>
                </a:cubicBezTo>
                <a:cubicBezTo>
                  <a:pt x="122" y="55"/>
                  <a:pt x="122" y="56"/>
                  <a:pt x="122" y="57"/>
                </a:cubicBezTo>
                <a:cubicBezTo>
                  <a:pt x="122" y="58"/>
                  <a:pt x="122" y="58"/>
                  <a:pt x="122" y="59"/>
                </a:cubicBezTo>
                <a:cubicBezTo>
                  <a:pt x="122" y="60"/>
                  <a:pt x="123" y="60"/>
                  <a:pt x="123" y="60"/>
                </a:cubicBezTo>
                <a:cubicBezTo>
                  <a:pt x="123" y="61"/>
                  <a:pt x="123" y="61"/>
                  <a:pt x="123" y="62"/>
                </a:cubicBezTo>
                <a:cubicBezTo>
                  <a:pt x="123" y="62"/>
                  <a:pt x="123" y="63"/>
                  <a:pt x="124" y="64"/>
                </a:cubicBezTo>
                <a:cubicBezTo>
                  <a:pt x="122" y="67"/>
                  <a:pt x="122" y="71"/>
                  <a:pt x="124" y="73"/>
                </a:cubicBezTo>
                <a:cubicBezTo>
                  <a:pt x="124" y="74"/>
                  <a:pt x="124" y="74"/>
                  <a:pt x="124" y="74"/>
                </a:cubicBezTo>
                <a:cubicBezTo>
                  <a:pt x="124" y="75"/>
                  <a:pt x="124" y="75"/>
                  <a:pt x="124" y="76"/>
                </a:cubicBezTo>
                <a:cubicBezTo>
                  <a:pt x="124" y="76"/>
                  <a:pt x="124" y="76"/>
                  <a:pt x="124" y="76"/>
                </a:cubicBezTo>
                <a:cubicBezTo>
                  <a:pt x="123" y="76"/>
                  <a:pt x="123" y="77"/>
                  <a:pt x="123" y="77"/>
                </a:cubicBezTo>
                <a:close/>
                <a:moveTo>
                  <a:pt x="148" y="91"/>
                </a:moveTo>
                <a:cubicBezTo>
                  <a:pt x="147" y="91"/>
                  <a:pt x="147" y="91"/>
                  <a:pt x="147" y="91"/>
                </a:cubicBezTo>
                <a:cubicBezTo>
                  <a:pt x="146" y="92"/>
                  <a:pt x="146" y="92"/>
                  <a:pt x="146" y="92"/>
                </a:cubicBezTo>
                <a:cubicBezTo>
                  <a:pt x="145" y="92"/>
                  <a:pt x="145" y="92"/>
                  <a:pt x="145" y="92"/>
                </a:cubicBezTo>
                <a:cubicBezTo>
                  <a:pt x="145" y="92"/>
                  <a:pt x="144" y="92"/>
                  <a:pt x="143" y="92"/>
                </a:cubicBezTo>
                <a:cubicBezTo>
                  <a:pt x="143" y="92"/>
                  <a:pt x="142" y="92"/>
                  <a:pt x="142" y="92"/>
                </a:cubicBezTo>
                <a:cubicBezTo>
                  <a:pt x="141" y="92"/>
                  <a:pt x="140" y="92"/>
                  <a:pt x="140" y="92"/>
                </a:cubicBezTo>
                <a:cubicBezTo>
                  <a:pt x="139" y="92"/>
                  <a:pt x="138" y="92"/>
                  <a:pt x="137" y="91"/>
                </a:cubicBezTo>
                <a:cubicBezTo>
                  <a:pt x="136" y="91"/>
                  <a:pt x="136" y="91"/>
                  <a:pt x="135" y="91"/>
                </a:cubicBezTo>
                <a:cubicBezTo>
                  <a:pt x="135" y="91"/>
                  <a:pt x="135" y="91"/>
                  <a:pt x="134" y="91"/>
                </a:cubicBezTo>
                <a:cubicBezTo>
                  <a:pt x="134" y="90"/>
                  <a:pt x="133" y="90"/>
                  <a:pt x="133" y="90"/>
                </a:cubicBezTo>
                <a:cubicBezTo>
                  <a:pt x="132" y="90"/>
                  <a:pt x="132" y="89"/>
                  <a:pt x="131" y="89"/>
                </a:cubicBezTo>
                <a:cubicBezTo>
                  <a:pt x="130" y="89"/>
                  <a:pt x="129" y="88"/>
                  <a:pt x="129" y="87"/>
                </a:cubicBezTo>
                <a:cubicBezTo>
                  <a:pt x="128" y="87"/>
                  <a:pt x="128" y="87"/>
                  <a:pt x="127" y="87"/>
                </a:cubicBezTo>
                <a:cubicBezTo>
                  <a:pt x="127" y="87"/>
                  <a:pt x="127" y="87"/>
                  <a:pt x="127" y="87"/>
                </a:cubicBezTo>
                <a:cubicBezTo>
                  <a:pt x="127" y="86"/>
                  <a:pt x="127" y="86"/>
                  <a:pt x="127" y="85"/>
                </a:cubicBezTo>
                <a:cubicBezTo>
                  <a:pt x="127" y="85"/>
                  <a:pt x="127" y="85"/>
                  <a:pt x="127" y="84"/>
                </a:cubicBezTo>
                <a:cubicBezTo>
                  <a:pt x="127" y="83"/>
                  <a:pt x="127" y="83"/>
                  <a:pt x="127" y="83"/>
                </a:cubicBezTo>
                <a:cubicBezTo>
                  <a:pt x="127" y="82"/>
                  <a:pt x="127" y="82"/>
                  <a:pt x="127" y="82"/>
                </a:cubicBezTo>
                <a:cubicBezTo>
                  <a:pt x="127" y="82"/>
                  <a:pt x="127" y="82"/>
                  <a:pt x="127" y="82"/>
                </a:cubicBezTo>
                <a:cubicBezTo>
                  <a:pt x="127" y="81"/>
                  <a:pt x="127" y="81"/>
                  <a:pt x="127" y="81"/>
                </a:cubicBezTo>
                <a:cubicBezTo>
                  <a:pt x="127" y="81"/>
                  <a:pt x="127" y="81"/>
                  <a:pt x="127" y="81"/>
                </a:cubicBezTo>
                <a:cubicBezTo>
                  <a:pt x="128" y="80"/>
                  <a:pt x="128" y="80"/>
                  <a:pt x="128" y="80"/>
                </a:cubicBezTo>
                <a:cubicBezTo>
                  <a:pt x="128" y="79"/>
                  <a:pt x="128" y="79"/>
                  <a:pt x="128" y="79"/>
                </a:cubicBezTo>
                <a:cubicBezTo>
                  <a:pt x="128" y="78"/>
                  <a:pt x="128" y="78"/>
                  <a:pt x="128" y="77"/>
                </a:cubicBezTo>
                <a:cubicBezTo>
                  <a:pt x="128" y="76"/>
                  <a:pt x="128" y="76"/>
                  <a:pt x="128" y="76"/>
                </a:cubicBezTo>
                <a:cubicBezTo>
                  <a:pt x="129" y="76"/>
                  <a:pt x="129" y="76"/>
                  <a:pt x="129" y="75"/>
                </a:cubicBezTo>
                <a:cubicBezTo>
                  <a:pt x="130" y="75"/>
                  <a:pt x="131" y="75"/>
                  <a:pt x="132" y="75"/>
                </a:cubicBezTo>
                <a:cubicBezTo>
                  <a:pt x="134" y="76"/>
                  <a:pt x="136" y="78"/>
                  <a:pt x="138" y="79"/>
                </a:cubicBezTo>
                <a:cubicBezTo>
                  <a:pt x="139" y="80"/>
                  <a:pt x="140" y="80"/>
                  <a:pt x="141" y="81"/>
                </a:cubicBezTo>
                <a:cubicBezTo>
                  <a:pt x="141" y="82"/>
                  <a:pt x="141" y="83"/>
                  <a:pt x="142" y="85"/>
                </a:cubicBezTo>
                <a:cubicBezTo>
                  <a:pt x="143" y="85"/>
                  <a:pt x="144" y="86"/>
                  <a:pt x="144" y="86"/>
                </a:cubicBezTo>
                <a:cubicBezTo>
                  <a:pt x="145" y="86"/>
                  <a:pt x="145" y="86"/>
                  <a:pt x="146" y="86"/>
                </a:cubicBezTo>
                <a:cubicBezTo>
                  <a:pt x="146" y="86"/>
                  <a:pt x="147" y="86"/>
                  <a:pt x="147" y="86"/>
                </a:cubicBezTo>
                <a:cubicBezTo>
                  <a:pt x="148" y="86"/>
                  <a:pt x="148" y="86"/>
                  <a:pt x="149" y="85"/>
                </a:cubicBezTo>
                <a:cubicBezTo>
                  <a:pt x="149" y="85"/>
                  <a:pt x="150" y="84"/>
                  <a:pt x="150" y="84"/>
                </a:cubicBezTo>
                <a:cubicBezTo>
                  <a:pt x="151" y="84"/>
                  <a:pt x="151" y="84"/>
                  <a:pt x="151" y="84"/>
                </a:cubicBezTo>
                <a:cubicBezTo>
                  <a:pt x="151" y="84"/>
                  <a:pt x="151" y="84"/>
                  <a:pt x="151" y="84"/>
                </a:cubicBezTo>
                <a:cubicBezTo>
                  <a:pt x="152" y="84"/>
                  <a:pt x="152" y="84"/>
                  <a:pt x="152" y="84"/>
                </a:cubicBezTo>
                <a:cubicBezTo>
                  <a:pt x="153" y="85"/>
                  <a:pt x="153" y="85"/>
                  <a:pt x="153" y="85"/>
                </a:cubicBezTo>
                <a:cubicBezTo>
                  <a:pt x="153" y="85"/>
                  <a:pt x="153" y="85"/>
                  <a:pt x="154" y="85"/>
                </a:cubicBezTo>
                <a:cubicBezTo>
                  <a:pt x="154" y="85"/>
                  <a:pt x="154" y="85"/>
                  <a:pt x="154" y="85"/>
                </a:cubicBezTo>
                <a:cubicBezTo>
                  <a:pt x="155" y="85"/>
                  <a:pt x="155" y="85"/>
                  <a:pt x="155" y="85"/>
                </a:cubicBezTo>
                <a:cubicBezTo>
                  <a:pt x="155" y="85"/>
                  <a:pt x="155" y="85"/>
                  <a:pt x="155" y="85"/>
                </a:cubicBezTo>
                <a:cubicBezTo>
                  <a:pt x="157" y="85"/>
                  <a:pt x="158" y="85"/>
                  <a:pt x="159" y="85"/>
                </a:cubicBezTo>
                <a:cubicBezTo>
                  <a:pt x="159" y="85"/>
                  <a:pt x="159" y="85"/>
                  <a:pt x="159" y="85"/>
                </a:cubicBezTo>
                <a:cubicBezTo>
                  <a:pt x="159" y="86"/>
                  <a:pt x="158" y="86"/>
                  <a:pt x="158" y="86"/>
                </a:cubicBezTo>
                <a:cubicBezTo>
                  <a:pt x="157" y="87"/>
                  <a:pt x="157" y="87"/>
                  <a:pt x="157" y="87"/>
                </a:cubicBezTo>
                <a:cubicBezTo>
                  <a:pt x="156" y="88"/>
                  <a:pt x="155" y="88"/>
                  <a:pt x="155" y="88"/>
                </a:cubicBezTo>
                <a:cubicBezTo>
                  <a:pt x="154" y="89"/>
                  <a:pt x="153" y="90"/>
                  <a:pt x="152" y="90"/>
                </a:cubicBezTo>
                <a:cubicBezTo>
                  <a:pt x="151" y="90"/>
                  <a:pt x="151" y="91"/>
                  <a:pt x="150" y="91"/>
                </a:cubicBezTo>
                <a:cubicBezTo>
                  <a:pt x="149" y="91"/>
                  <a:pt x="149" y="91"/>
                  <a:pt x="149" y="91"/>
                </a:cubicBezTo>
                <a:cubicBezTo>
                  <a:pt x="148" y="91"/>
                  <a:pt x="148" y="91"/>
                  <a:pt x="148" y="91"/>
                </a:cubicBezTo>
                <a:close/>
                <a:moveTo>
                  <a:pt x="162" y="81"/>
                </a:moveTo>
                <a:cubicBezTo>
                  <a:pt x="162" y="81"/>
                  <a:pt x="162" y="81"/>
                  <a:pt x="162" y="81"/>
                </a:cubicBezTo>
                <a:cubicBezTo>
                  <a:pt x="162" y="81"/>
                  <a:pt x="162" y="81"/>
                  <a:pt x="162" y="81"/>
                </a:cubicBez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109" name="Connector: Elbow 108">
            <a:extLst>
              <a:ext uri="{FF2B5EF4-FFF2-40B4-BE49-F238E27FC236}">
                <a16:creationId xmlns:a16="http://schemas.microsoft.com/office/drawing/2014/main" id="{184DB908-9CA0-4CD2-91CF-585012171A61}"/>
              </a:ext>
            </a:extLst>
          </p:cNvPr>
          <p:cNvCxnSpPr>
            <a:cxnSpLocks/>
            <a:stCxn id="107" idx="3"/>
          </p:cNvCxnSpPr>
          <p:nvPr/>
        </p:nvCxnSpPr>
        <p:spPr>
          <a:xfrm flipV="1">
            <a:off x="6915628" y="3062548"/>
            <a:ext cx="1492360" cy="994666"/>
          </a:xfrm>
          <a:prstGeom prst="bentConnector3">
            <a:avLst/>
          </a:prstGeom>
          <a:noFill/>
          <a:ln w="25400" cap="flat" cmpd="sng" algn="ctr">
            <a:solidFill>
              <a:srgbClr val="00BCF2"/>
            </a:solidFill>
            <a:prstDash val="solid"/>
            <a:headEnd type="arrow" w="med" len="sm"/>
            <a:tailEnd type="arrow" w="med" len="sm"/>
          </a:ln>
          <a:effectLst/>
        </p:spPr>
      </p:cxnSp>
      <p:sp>
        <p:nvSpPr>
          <p:cNvPr id="130" name="TextBox 129">
            <a:extLst>
              <a:ext uri="{FF2B5EF4-FFF2-40B4-BE49-F238E27FC236}">
                <a16:creationId xmlns:a16="http://schemas.microsoft.com/office/drawing/2014/main" id="{AA64E614-5A5E-437E-B544-F7C7FAA6D1FC}"/>
              </a:ext>
            </a:extLst>
          </p:cNvPr>
          <p:cNvSpPr txBox="1"/>
          <p:nvPr/>
        </p:nvSpPr>
        <p:spPr>
          <a:xfrm>
            <a:off x="7202551" y="2390868"/>
            <a:ext cx="964650" cy="480131"/>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5190">
                      <a:srgbClr val="353535"/>
                    </a:gs>
                    <a:gs pos="43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Valid request</a:t>
            </a:r>
          </a:p>
        </p:txBody>
      </p:sp>
      <p:cxnSp>
        <p:nvCxnSpPr>
          <p:cNvPr id="137" name="Connector: Elbow 136">
            <a:extLst>
              <a:ext uri="{FF2B5EF4-FFF2-40B4-BE49-F238E27FC236}">
                <a16:creationId xmlns:a16="http://schemas.microsoft.com/office/drawing/2014/main" id="{E79108C2-8594-4A4B-B4A1-A99A3706C61D}"/>
              </a:ext>
            </a:extLst>
          </p:cNvPr>
          <p:cNvCxnSpPr>
            <a:cxnSpLocks/>
          </p:cNvCxnSpPr>
          <p:nvPr/>
        </p:nvCxnSpPr>
        <p:spPr>
          <a:xfrm>
            <a:off x="6915628" y="4057214"/>
            <a:ext cx="1492989" cy="941464"/>
          </a:xfrm>
          <a:prstGeom prst="bentConnector3">
            <a:avLst/>
          </a:prstGeom>
          <a:noFill/>
          <a:ln w="25400" cap="flat" cmpd="sng" algn="ctr">
            <a:solidFill>
              <a:srgbClr val="00BCF2"/>
            </a:solidFill>
            <a:prstDash val="solid"/>
            <a:headEnd type="arrow" w="med" len="sm"/>
            <a:tailEnd type="arrow" w="med" len="sm"/>
          </a:ln>
          <a:effectLst/>
        </p:spPr>
      </p:cxnSp>
      <p:sp>
        <p:nvSpPr>
          <p:cNvPr id="138" name="TextBox 137">
            <a:extLst>
              <a:ext uri="{FF2B5EF4-FFF2-40B4-BE49-F238E27FC236}">
                <a16:creationId xmlns:a16="http://schemas.microsoft.com/office/drawing/2014/main" id="{CFA6C92E-0BF1-49AD-A118-3CF906BD0177}"/>
              </a:ext>
            </a:extLst>
          </p:cNvPr>
          <p:cNvSpPr txBox="1"/>
          <p:nvPr/>
        </p:nvSpPr>
        <p:spPr>
          <a:xfrm>
            <a:off x="7202551" y="5194145"/>
            <a:ext cx="964650" cy="480131"/>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5190">
                      <a:srgbClr val="353535"/>
                    </a:gs>
                    <a:gs pos="43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Valid request</a:t>
            </a:r>
          </a:p>
        </p:txBody>
      </p:sp>
      <p:sp>
        <p:nvSpPr>
          <p:cNvPr id="139" name="TextBox 138">
            <a:extLst>
              <a:ext uri="{FF2B5EF4-FFF2-40B4-BE49-F238E27FC236}">
                <a16:creationId xmlns:a16="http://schemas.microsoft.com/office/drawing/2014/main" id="{F44AD0D8-559B-4953-A51F-70E4300B7813}"/>
              </a:ext>
            </a:extLst>
          </p:cNvPr>
          <p:cNvSpPr txBox="1"/>
          <p:nvPr/>
        </p:nvSpPr>
        <p:spPr>
          <a:xfrm>
            <a:off x="5835687" y="5428814"/>
            <a:ext cx="964650" cy="286232"/>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L7 LB</a:t>
            </a:r>
          </a:p>
        </p:txBody>
      </p:sp>
      <p:sp>
        <p:nvSpPr>
          <p:cNvPr id="140" name="Freeform 5">
            <a:extLst>
              <a:ext uri="{FF2B5EF4-FFF2-40B4-BE49-F238E27FC236}">
                <a16:creationId xmlns:a16="http://schemas.microsoft.com/office/drawing/2014/main" id="{D767C5FA-08EA-4ABA-A5F2-65C85A5C5C28}"/>
              </a:ext>
            </a:extLst>
          </p:cNvPr>
          <p:cNvSpPr>
            <a:spLocks noEditPoints="1"/>
          </p:cNvSpPr>
          <p:nvPr/>
        </p:nvSpPr>
        <p:spPr bwMode="auto">
          <a:xfrm>
            <a:off x="5938167" y="3010200"/>
            <a:ext cx="790597" cy="697219"/>
          </a:xfrm>
          <a:custGeom>
            <a:avLst/>
            <a:gdLst>
              <a:gd name="T0" fmla="*/ 245 w 245"/>
              <a:gd name="T1" fmla="*/ 56 h 215"/>
              <a:gd name="T2" fmla="*/ 245 w 245"/>
              <a:gd name="T3" fmla="*/ 105 h 215"/>
              <a:gd name="T4" fmla="*/ 122 w 245"/>
              <a:gd name="T5" fmla="*/ 105 h 215"/>
              <a:gd name="T6" fmla="*/ 122 w 245"/>
              <a:gd name="T7" fmla="*/ 56 h 215"/>
              <a:gd name="T8" fmla="*/ 245 w 245"/>
              <a:gd name="T9" fmla="*/ 56 h 215"/>
              <a:gd name="T10" fmla="*/ 245 w 245"/>
              <a:gd name="T11" fmla="*/ 166 h 215"/>
              <a:gd name="T12" fmla="*/ 122 w 245"/>
              <a:gd name="T13" fmla="*/ 166 h 215"/>
              <a:gd name="T14" fmla="*/ 122 w 245"/>
              <a:gd name="T15" fmla="*/ 215 h 215"/>
              <a:gd name="T16" fmla="*/ 245 w 245"/>
              <a:gd name="T17" fmla="*/ 215 h 215"/>
              <a:gd name="T18" fmla="*/ 245 w 245"/>
              <a:gd name="T19" fmla="*/ 166 h 215"/>
              <a:gd name="T20" fmla="*/ 115 w 245"/>
              <a:gd name="T21" fmla="*/ 105 h 215"/>
              <a:gd name="T22" fmla="*/ 115 w 245"/>
              <a:gd name="T23" fmla="*/ 56 h 215"/>
              <a:gd name="T24" fmla="*/ 0 w 245"/>
              <a:gd name="T25" fmla="*/ 56 h 215"/>
              <a:gd name="T26" fmla="*/ 0 w 245"/>
              <a:gd name="T27" fmla="*/ 105 h 215"/>
              <a:gd name="T28" fmla="*/ 115 w 245"/>
              <a:gd name="T29" fmla="*/ 105 h 215"/>
              <a:gd name="T30" fmla="*/ 115 w 245"/>
              <a:gd name="T31" fmla="*/ 214 h 215"/>
              <a:gd name="T32" fmla="*/ 115 w 245"/>
              <a:gd name="T33" fmla="*/ 166 h 215"/>
              <a:gd name="T34" fmla="*/ 0 w 245"/>
              <a:gd name="T35" fmla="*/ 166 h 215"/>
              <a:gd name="T36" fmla="*/ 0 w 245"/>
              <a:gd name="T37" fmla="*/ 214 h 215"/>
              <a:gd name="T38" fmla="*/ 115 w 245"/>
              <a:gd name="T39" fmla="*/ 214 h 215"/>
              <a:gd name="T40" fmla="*/ 176 w 245"/>
              <a:gd name="T41" fmla="*/ 1 h 215"/>
              <a:gd name="T42" fmla="*/ 68 w 245"/>
              <a:gd name="T43" fmla="*/ 1 h 215"/>
              <a:gd name="T44" fmla="*/ 68 w 245"/>
              <a:gd name="T45" fmla="*/ 49 h 215"/>
              <a:gd name="T46" fmla="*/ 176 w 245"/>
              <a:gd name="T47" fmla="*/ 49 h 215"/>
              <a:gd name="T48" fmla="*/ 176 w 245"/>
              <a:gd name="T49" fmla="*/ 1 h 215"/>
              <a:gd name="T50" fmla="*/ 68 w 245"/>
              <a:gd name="T51" fmla="*/ 111 h 215"/>
              <a:gd name="T52" fmla="*/ 68 w 245"/>
              <a:gd name="T53" fmla="*/ 159 h 215"/>
              <a:gd name="T54" fmla="*/ 176 w 245"/>
              <a:gd name="T55" fmla="*/ 159 h 215"/>
              <a:gd name="T56" fmla="*/ 176 w 245"/>
              <a:gd name="T57" fmla="*/ 111 h 215"/>
              <a:gd name="T58" fmla="*/ 68 w 245"/>
              <a:gd name="T59" fmla="*/ 111 h 215"/>
              <a:gd name="T60" fmla="*/ 0 w 245"/>
              <a:gd name="T61" fmla="*/ 1 h 215"/>
              <a:gd name="T62" fmla="*/ 0 w 245"/>
              <a:gd name="T63" fmla="*/ 49 h 215"/>
              <a:gd name="T64" fmla="*/ 61 w 245"/>
              <a:gd name="T65" fmla="*/ 49 h 215"/>
              <a:gd name="T66" fmla="*/ 61 w 245"/>
              <a:gd name="T67" fmla="*/ 1 h 215"/>
              <a:gd name="T68" fmla="*/ 0 w 245"/>
              <a:gd name="T69" fmla="*/ 1 h 215"/>
              <a:gd name="T70" fmla="*/ 245 w 245"/>
              <a:gd name="T71" fmla="*/ 49 h 215"/>
              <a:gd name="T72" fmla="*/ 244 w 245"/>
              <a:gd name="T73" fmla="*/ 1 h 215"/>
              <a:gd name="T74" fmla="*/ 184 w 245"/>
              <a:gd name="T75" fmla="*/ 1 h 215"/>
              <a:gd name="T76" fmla="*/ 184 w 245"/>
              <a:gd name="T77" fmla="*/ 49 h 215"/>
              <a:gd name="T78" fmla="*/ 245 w 245"/>
              <a:gd name="T79" fmla="*/ 49 h 215"/>
              <a:gd name="T80" fmla="*/ 0 w 245"/>
              <a:gd name="T81" fmla="*/ 111 h 215"/>
              <a:gd name="T82" fmla="*/ 0 w 245"/>
              <a:gd name="T83" fmla="*/ 159 h 215"/>
              <a:gd name="T84" fmla="*/ 61 w 245"/>
              <a:gd name="T85" fmla="*/ 159 h 215"/>
              <a:gd name="T86" fmla="*/ 61 w 245"/>
              <a:gd name="T87" fmla="*/ 111 h 215"/>
              <a:gd name="T88" fmla="*/ 0 w 245"/>
              <a:gd name="T89" fmla="*/ 111 h 215"/>
              <a:gd name="T90" fmla="*/ 184 w 245"/>
              <a:gd name="T91" fmla="*/ 159 h 215"/>
              <a:gd name="T92" fmla="*/ 245 w 245"/>
              <a:gd name="T93" fmla="*/ 159 h 215"/>
              <a:gd name="T94" fmla="*/ 245 w 245"/>
              <a:gd name="T95" fmla="*/ 111 h 215"/>
              <a:gd name="T96" fmla="*/ 184 w 245"/>
              <a:gd name="T97" fmla="*/ 111 h 215"/>
              <a:gd name="T98" fmla="*/ 184 w 245"/>
              <a:gd name="T99" fmla="*/ 15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215">
                <a:moveTo>
                  <a:pt x="245" y="56"/>
                </a:moveTo>
                <a:cubicBezTo>
                  <a:pt x="245" y="72"/>
                  <a:pt x="245" y="88"/>
                  <a:pt x="245" y="105"/>
                </a:cubicBezTo>
                <a:cubicBezTo>
                  <a:pt x="204" y="105"/>
                  <a:pt x="163" y="105"/>
                  <a:pt x="122" y="105"/>
                </a:cubicBezTo>
                <a:cubicBezTo>
                  <a:pt x="122" y="103"/>
                  <a:pt x="122" y="64"/>
                  <a:pt x="122" y="56"/>
                </a:cubicBezTo>
                <a:cubicBezTo>
                  <a:pt x="163" y="56"/>
                  <a:pt x="204" y="56"/>
                  <a:pt x="245" y="56"/>
                </a:cubicBezTo>
                <a:close/>
                <a:moveTo>
                  <a:pt x="245" y="166"/>
                </a:moveTo>
                <a:cubicBezTo>
                  <a:pt x="235" y="165"/>
                  <a:pt x="124" y="165"/>
                  <a:pt x="122" y="166"/>
                </a:cubicBezTo>
                <a:cubicBezTo>
                  <a:pt x="122" y="182"/>
                  <a:pt x="122" y="198"/>
                  <a:pt x="122" y="215"/>
                </a:cubicBezTo>
                <a:cubicBezTo>
                  <a:pt x="163" y="215"/>
                  <a:pt x="204" y="215"/>
                  <a:pt x="245" y="215"/>
                </a:cubicBezTo>
                <a:cubicBezTo>
                  <a:pt x="245" y="198"/>
                  <a:pt x="245" y="182"/>
                  <a:pt x="245" y="166"/>
                </a:cubicBezTo>
                <a:close/>
                <a:moveTo>
                  <a:pt x="115" y="105"/>
                </a:moveTo>
                <a:cubicBezTo>
                  <a:pt x="116" y="96"/>
                  <a:pt x="116" y="58"/>
                  <a:pt x="115" y="56"/>
                </a:cubicBezTo>
                <a:cubicBezTo>
                  <a:pt x="77" y="56"/>
                  <a:pt x="38" y="56"/>
                  <a:pt x="0" y="56"/>
                </a:cubicBezTo>
                <a:cubicBezTo>
                  <a:pt x="0" y="72"/>
                  <a:pt x="0" y="88"/>
                  <a:pt x="0" y="105"/>
                </a:cubicBezTo>
                <a:cubicBezTo>
                  <a:pt x="39" y="105"/>
                  <a:pt x="77" y="105"/>
                  <a:pt x="115" y="105"/>
                </a:cubicBezTo>
                <a:close/>
                <a:moveTo>
                  <a:pt x="115" y="214"/>
                </a:moveTo>
                <a:cubicBezTo>
                  <a:pt x="116" y="207"/>
                  <a:pt x="116" y="168"/>
                  <a:pt x="115" y="166"/>
                </a:cubicBezTo>
                <a:cubicBezTo>
                  <a:pt x="77" y="166"/>
                  <a:pt x="38" y="166"/>
                  <a:pt x="0" y="166"/>
                </a:cubicBezTo>
                <a:cubicBezTo>
                  <a:pt x="0" y="182"/>
                  <a:pt x="0" y="198"/>
                  <a:pt x="0" y="214"/>
                </a:cubicBezTo>
                <a:cubicBezTo>
                  <a:pt x="39" y="214"/>
                  <a:pt x="77" y="214"/>
                  <a:pt x="115" y="214"/>
                </a:cubicBezTo>
                <a:close/>
                <a:moveTo>
                  <a:pt x="176" y="1"/>
                </a:moveTo>
                <a:cubicBezTo>
                  <a:pt x="167" y="0"/>
                  <a:pt x="70" y="0"/>
                  <a:pt x="68" y="1"/>
                </a:cubicBezTo>
                <a:cubicBezTo>
                  <a:pt x="68" y="17"/>
                  <a:pt x="68" y="33"/>
                  <a:pt x="68" y="49"/>
                </a:cubicBezTo>
                <a:cubicBezTo>
                  <a:pt x="104" y="49"/>
                  <a:pt x="140" y="49"/>
                  <a:pt x="176" y="49"/>
                </a:cubicBezTo>
                <a:cubicBezTo>
                  <a:pt x="176" y="33"/>
                  <a:pt x="176" y="17"/>
                  <a:pt x="176" y="1"/>
                </a:cubicBezTo>
                <a:close/>
                <a:moveTo>
                  <a:pt x="68" y="111"/>
                </a:moveTo>
                <a:cubicBezTo>
                  <a:pt x="68" y="119"/>
                  <a:pt x="68" y="157"/>
                  <a:pt x="68" y="159"/>
                </a:cubicBezTo>
                <a:cubicBezTo>
                  <a:pt x="104" y="159"/>
                  <a:pt x="140" y="159"/>
                  <a:pt x="176" y="159"/>
                </a:cubicBezTo>
                <a:cubicBezTo>
                  <a:pt x="176" y="143"/>
                  <a:pt x="176" y="127"/>
                  <a:pt x="176" y="111"/>
                </a:cubicBezTo>
                <a:cubicBezTo>
                  <a:pt x="140" y="111"/>
                  <a:pt x="104" y="111"/>
                  <a:pt x="68" y="111"/>
                </a:cubicBezTo>
                <a:close/>
                <a:moveTo>
                  <a:pt x="0" y="1"/>
                </a:moveTo>
                <a:cubicBezTo>
                  <a:pt x="0" y="8"/>
                  <a:pt x="0" y="47"/>
                  <a:pt x="0" y="49"/>
                </a:cubicBezTo>
                <a:cubicBezTo>
                  <a:pt x="20" y="49"/>
                  <a:pt x="40" y="49"/>
                  <a:pt x="61" y="49"/>
                </a:cubicBezTo>
                <a:cubicBezTo>
                  <a:pt x="61" y="33"/>
                  <a:pt x="61" y="17"/>
                  <a:pt x="61" y="1"/>
                </a:cubicBezTo>
                <a:cubicBezTo>
                  <a:pt x="40" y="1"/>
                  <a:pt x="20" y="1"/>
                  <a:pt x="0" y="1"/>
                </a:cubicBezTo>
                <a:close/>
                <a:moveTo>
                  <a:pt x="245" y="49"/>
                </a:moveTo>
                <a:cubicBezTo>
                  <a:pt x="245" y="41"/>
                  <a:pt x="245" y="3"/>
                  <a:pt x="244" y="1"/>
                </a:cubicBezTo>
                <a:cubicBezTo>
                  <a:pt x="224" y="1"/>
                  <a:pt x="204" y="1"/>
                  <a:pt x="184" y="1"/>
                </a:cubicBezTo>
                <a:cubicBezTo>
                  <a:pt x="184" y="17"/>
                  <a:pt x="184" y="33"/>
                  <a:pt x="184" y="49"/>
                </a:cubicBezTo>
                <a:cubicBezTo>
                  <a:pt x="204" y="49"/>
                  <a:pt x="224" y="49"/>
                  <a:pt x="245" y="49"/>
                </a:cubicBezTo>
                <a:close/>
                <a:moveTo>
                  <a:pt x="0" y="111"/>
                </a:moveTo>
                <a:cubicBezTo>
                  <a:pt x="0" y="120"/>
                  <a:pt x="0" y="157"/>
                  <a:pt x="0" y="159"/>
                </a:cubicBezTo>
                <a:cubicBezTo>
                  <a:pt x="20" y="159"/>
                  <a:pt x="40" y="159"/>
                  <a:pt x="61" y="159"/>
                </a:cubicBezTo>
                <a:cubicBezTo>
                  <a:pt x="61" y="143"/>
                  <a:pt x="61" y="127"/>
                  <a:pt x="61" y="111"/>
                </a:cubicBezTo>
                <a:cubicBezTo>
                  <a:pt x="40" y="111"/>
                  <a:pt x="20" y="111"/>
                  <a:pt x="0" y="111"/>
                </a:cubicBezTo>
                <a:close/>
                <a:moveTo>
                  <a:pt x="184" y="159"/>
                </a:moveTo>
                <a:cubicBezTo>
                  <a:pt x="193" y="160"/>
                  <a:pt x="242" y="159"/>
                  <a:pt x="245" y="159"/>
                </a:cubicBezTo>
                <a:cubicBezTo>
                  <a:pt x="245" y="143"/>
                  <a:pt x="245" y="127"/>
                  <a:pt x="245" y="111"/>
                </a:cubicBezTo>
                <a:cubicBezTo>
                  <a:pt x="224" y="111"/>
                  <a:pt x="204" y="111"/>
                  <a:pt x="184" y="111"/>
                </a:cubicBezTo>
                <a:cubicBezTo>
                  <a:pt x="184" y="127"/>
                  <a:pt x="184" y="143"/>
                  <a:pt x="184" y="159"/>
                </a:cubicBezTo>
                <a:close/>
              </a:path>
            </a:pathLst>
          </a:custGeom>
          <a:solidFill>
            <a:srgbClr val="D83B0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1" name="TextBox 140">
            <a:extLst>
              <a:ext uri="{FF2B5EF4-FFF2-40B4-BE49-F238E27FC236}">
                <a16:creationId xmlns:a16="http://schemas.microsoft.com/office/drawing/2014/main" id="{AC7F73CE-4CB9-485B-A7B7-2CAE6DEE34B1}"/>
              </a:ext>
            </a:extLst>
          </p:cNvPr>
          <p:cNvSpPr txBox="1"/>
          <p:nvPr/>
        </p:nvSpPr>
        <p:spPr>
          <a:xfrm>
            <a:off x="5835687" y="3972840"/>
            <a:ext cx="964650" cy="286232"/>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WAF</a:t>
            </a:r>
          </a:p>
        </p:txBody>
      </p:sp>
      <p:cxnSp>
        <p:nvCxnSpPr>
          <p:cNvPr id="142" name="Straight Arrow Connector 141">
            <a:extLst>
              <a:ext uri="{FF2B5EF4-FFF2-40B4-BE49-F238E27FC236}">
                <a16:creationId xmlns:a16="http://schemas.microsoft.com/office/drawing/2014/main" id="{290AE78F-4983-404B-8147-58FA1A2983B9}"/>
              </a:ext>
            </a:extLst>
          </p:cNvPr>
          <p:cNvCxnSpPr>
            <a:cxnSpLocks/>
          </p:cNvCxnSpPr>
          <p:nvPr/>
        </p:nvCxnSpPr>
        <p:spPr>
          <a:xfrm>
            <a:off x="4371611" y="2876139"/>
            <a:ext cx="1195233" cy="0"/>
          </a:xfrm>
          <a:prstGeom prst="straightConnector1">
            <a:avLst/>
          </a:prstGeom>
          <a:noFill/>
          <a:ln w="25400" cap="flat" cmpd="sng" algn="ctr">
            <a:solidFill>
              <a:srgbClr val="D83B01"/>
            </a:solidFill>
            <a:prstDash val="solid"/>
            <a:headEnd type="arrow" w="med" len="sm"/>
            <a:tailEnd type="arrow" w="med" len="sm"/>
          </a:ln>
          <a:effectLst/>
        </p:spPr>
      </p:cxnSp>
      <p:cxnSp>
        <p:nvCxnSpPr>
          <p:cNvPr id="143" name="Straight Arrow Connector 142">
            <a:extLst>
              <a:ext uri="{FF2B5EF4-FFF2-40B4-BE49-F238E27FC236}">
                <a16:creationId xmlns:a16="http://schemas.microsoft.com/office/drawing/2014/main" id="{3B486420-BCC7-4A7B-8841-844030FC92E0}"/>
              </a:ext>
            </a:extLst>
          </p:cNvPr>
          <p:cNvCxnSpPr>
            <a:cxnSpLocks/>
          </p:cNvCxnSpPr>
          <p:nvPr/>
        </p:nvCxnSpPr>
        <p:spPr>
          <a:xfrm>
            <a:off x="4371611" y="4057214"/>
            <a:ext cx="1195233" cy="0"/>
          </a:xfrm>
          <a:prstGeom prst="straightConnector1">
            <a:avLst/>
          </a:prstGeom>
          <a:noFill/>
          <a:ln w="25400" cap="flat" cmpd="sng" algn="ctr">
            <a:solidFill>
              <a:srgbClr val="00BCF2"/>
            </a:solidFill>
            <a:prstDash val="solid"/>
            <a:headEnd type="arrow" w="med" len="sm"/>
            <a:tailEnd type="arrow" w="med" len="sm"/>
          </a:ln>
          <a:effectLst/>
        </p:spPr>
      </p:cxnSp>
      <p:cxnSp>
        <p:nvCxnSpPr>
          <p:cNvPr id="144" name="Straight Arrow Connector 143">
            <a:extLst>
              <a:ext uri="{FF2B5EF4-FFF2-40B4-BE49-F238E27FC236}">
                <a16:creationId xmlns:a16="http://schemas.microsoft.com/office/drawing/2014/main" id="{2F4BC33C-B3BB-4AF8-B6C4-12B2E562075B}"/>
              </a:ext>
            </a:extLst>
          </p:cNvPr>
          <p:cNvCxnSpPr>
            <a:cxnSpLocks/>
          </p:cNvCxnSpPr>
          <p:nvPr/>
        </p:nvCxnSpPr>
        <p:spPr>
          <a:xfrm>
            <a:off x="4371611" y="5238289"/>
            <a:ext cx="1195233" cy="0"/>
          </a:xfrm>
          <a:prstGeom prst="straightConnector1">
            <a:avLst/>
          </a:prstGeom>
          <a:noFill/>
          <a:ln w="25400" cap="flat" cmpd="sng" algn="ctr">
            <a:solidFill>
              <a:srgbClr val="D83B01"/>
            </a:solidFill>
            <a:prstDash val="solid"/>
            <a:headEnd type="arrow" w="med" len="sm"/>
            <a:tailEnd type="arrow" w="med" len="sm"/>
          </a:ln>
          <a:effectLst/>
        </p:spPr>
      </p:cxnSp>
      <p:sp>
        <p:nvSpPr>
          <p:cNvPr id="145" name="people_12">
            <a:extLst>
              <a:ext uri="{FF2B5EF4-FFF2-40B4-BE49-F238E27FC236}">
                <a16:creationId xmlns:a16="http://schemas.microsoft.com/office/drawing/2014/main" id="{800EDC7C-F5F7-4172-B737-21C46EF31D0B}"/>
              </a:ext>
            </a:extLst>
          </p:cNvPr>
          <p:cNvSpPr>
            <a:spLocks noChangeAspect="1" noEditPoints="1"/>
          </p:cNvSpPr>
          <p:nvPr/>
        </p:nvSpPr>
        <p:spPr bwMode="auto">
          <a:xfrm>
            <a:off x="3781418" y="3896604"/>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6" name="people_12">
            <a:extLst>
              <a:ext uri="{FF2B5EF4-FFF2-40B4-BE49-F238E27FC236}">
                <a16:creationId xmlns:a16="http://schemas.microsoft.com/office/drawing/2014/main" id="{D120E4B3-471C-421A-A66A-F9D05474D835}"/>
              </a:ext>
            </a:extLst>
          </p:cNvPr>
          <p:cNvSpPr>
            <a:spLocks noChangeAspect="1" noEditPoints="1"/>
          </p:cNvSpPr>
          <p:nvPr/>
        </p:nvSpPr>
        <p:spPr bwMode="auto">
          <a:xfrm>
            <a:off x="3781418" y="5056863"/>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7" name="TextBox 146">
            <a:extLst>
              <a:ext uri="{FF2B5EF4-FFF2-40B4-BE49-F238E27FC236}">
                <a16:creationId xmlns:a16="http://schemas.microsoft.com/office/drawing/2014/main" id="{FD89ED64-C4F0-476D-A4AC-D5336C48EBDF}"/>
              </a:ext>
            </a:extLst>
          </p:cNvPr>
          <p:cNvSpPr txBox="1"/>
          <p:nvPr/>
        </p:nvSpPr>
        <p:spPr>
          <a:xfrm>
            <a:off x="4394171" y="5339403"/>
            <a:ext cx="1150114" cy="480131"/>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5190">
                      <a:srgbClr val="353535"/>
                    </a:gs>
                    <a:gs pos="43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SQL injection</a:t>
            </a:r>
          </a:p>
        </p:txBody>
      </p:sp>
      <p:sp>
        <p:nvSpPr>
          <p:cNvPr id="148" name="TextBox 147">
            <a:extLst>
              <a:ext uri="{FF2B5EF4-FFF2-40B4-BE49-F238E27FC236}">
                <a16:creationId xmlns:a16="http://schemas.microsoft.com/office/drawing/2014/main" id="{C76635FF-A12F-4103-9F27-BE8AF3E773E3}"/>
              </a:ext>
            </a:extLst>
          </p:cNvPr>
          <p:cNvSpPr txBox="1"/>
          <p:nvPr/>
        </p:nvSpPr>
        <p:spPr>
          <a:xfrm>
            <a:off x="4394171" y="4123703"/>
            <a:ext cx="1150114" cy="480131"/>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5190">
                      <a:srgbClr val="353535"/>
                    </a:gs>
                    <a:gs pos="43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Valid request</a:t>
            </a:r>
          </a:p>
        </p:txBody>
      </p:sp>
      <p:sp>
        <p:nvSpPr>
          <p:cNvPr id="149" name="TextBox 148">
            <a:extLst>
              <a:ext uri="{FF2B5EF4-FFF2-40B4-BE49-F238E27FC236}">
                <a16:creationId xmlns:a16="http://schemas.microsoft.com/office/drawing/2014/main" id="{2A8C2EF2-53DE-478F-9D97-D7F555C6D77B}"/>
              </a:ext>
            </a:extLst>
          </p:cNvPr>
          <p:cNvSpPr txBox="1"/>
          <p:nvPr/>
        </p:nvSpPr>
        <p:spPr>
          <a:xfrm>
            <a:off x="4394171" y="3003041"/>
            <a:ext cx="1150114" cy="286232"/>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5190">
                      <a:srgbClr val="353535"/>
                    </a:gs>
                    <a:gs pos="43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XSS attack</a:t>
            </a:r>
          </a:p>
        </p:txBody>
      </p:sp>
      <p:sp>
        <p:nvSpPr>
          <p:cNvPr id="150" name="Cross 149">
            <a:extLst>
              <a:ext uri="{FF2B5EF4-FFF2-40B4-BE49-F238E27FC236}">
                <a16:creationId xmlns:a16="http://schemas.microsoft.com/office/drawing/2014/main" id="{08C00E10-47EA-4C68-9B20-4D292A6FAA28}"/>
              </a:ext>
            </a:extLst>
          </p:cNvPr>
          <p:cNvSpPr/>
          <p:nvPr/>
        </p:nvSpPr>
        <p:spPr>
          <a:xfrm rot="2700000">
            <a:off x="4853539" y="5102826"/>
            <a:ext cx="264712" cy="264712"/>
          </a:xfrm>
          <a:prstGeom prst="plus">
            <a:avLst>
              <a:gd name="adj" fmla="val 39815"/>
            </a:avLst>
          </a:prstGeom>
          <a:solidFill>
            <a:srgbClr val="C00000"/>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51" name="Cross 150">
            <a:extLst>
              <a:ext uri="{FF2B5EF4-FFF2-40B4-BE49-F238E27FC236}">
                <a16:creationId xmlns:a16="http://schemas.microsoft.com/office/drawing/2014/main" id="{4D8706C5-BAD2-4CCB-9A1A-DB683C9C4290}"/>
              </a:ext>
            </a:extLst>
          </p:cNvPr>
          <p:cNvSpPr/>
          <p:nvPr/>
        </p:nvSpPr>
        <p:spPr>
          <a:xfrm rot="2700000">
            <a:off x="4853539" y="2753078"/>
            <a:ext cx="264712" cy="264712"/>
          </a:xfrm>
          <a:prstGeom prst="plus">
            <a:avLst>
              <a:gd name="adj" fmla="val 39815"/>
            </a:avLst>
          </a:prstGeom>
          <a:solidFill>
            <a:srgbClr val="C00000"/>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2132664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1B2FD8AF-D163-4DE9-89D4-662768B1DD50}"/>
              </a:ext>
            </a:extLst>
          </p:cNvPr>
          <p:cNvSpPr/>
          <p:nvPr/>
        </p:nvSpPr>
        <p:spPr bwMode="auto">
          <a:xfrm>
            <a:off x="0" y="0"/>
            <a:ext cx="3429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Title 1">
            <a:extLst>
              <a:ext uri="{FF2B5EF4-FFF2-40B4-BE49-F238E27FC236}">
                <a16:creationId xmlns:a16="http://schemas.microsoft.com/office/drawing/2014/main" id="{58450139-B1B0-4D3B-8ABD-079353CDB894}"/>
              </a:ext>
            </a:extLst>
          </p:cNvPr>
          <p:cNvSpPr txBox="1">
            <a:spLocks/>
          </p:cNvSpPr>
          <p:nvPr/>
        </p:nvSpPr>
        <p:spPr>
          <a:xfrm>
            <a:off x="3593748" y="463113"/>
            <a:ext cx="8485871"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rPr>
              <a:t>Simplified Security Group Management</a:t>
            </a:r>
          </a:p>
        </p:txBody>
      </p:sp>
      <p:sp>
        <p:nvSpPr>
          <p:cNvPr id="66" name="Rectangle 65">
            <a:extLst>
              <a:ext uri="{FF2B5EF4-FFF2-40B4-BE49-F238E27FC236}">
                <a16:creationId xmlns:a16="http://schemas.microsoft.com/office/drawing/2014/main" id="{C6C67B38-F2CB-4F15-BED5-AE12CC72D525}"/>
              </a:ext>
            </a:extLst>
          </p:cNvPr>
          <p:cNvSpPr/>
          <p:nvPr/>
        </p:nvSpPr>
        <p:spPr>
          <a:xfrm>
            <a:off x="3593747" y="1263207"/>
            <a:ext cx="2916420" cy="1077218"/>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Network Security </a:t>
            </a:r>
            <a:b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Groups (NSG)</a:t>
            </a: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Arial"/>
              </a:rPr>
              <a:t>IP based network ACL</a:t>
            </a:r>
            <a:r>
              <a:rPr kumimoji="0" lang="en-US" sz="1400" b="0" i="0" u="none" strike="noStrike" kern="1200" cap="none" spc="0" normalizeH="0" baseline="0" noProof="0">
                <a:ln>
                  <a:noFill/>
                </a:ln>
                <a:solidFill>
                  <a:srgbClr val="000000"/>
                </a:solidFill>
                <a:effectLst/>
                <a:uLnTx/>
                <a:uFillTx/>
                <a:latin typeface="Segoe UI"/>
                <a:ea typeface="+mn-ea"/>
                <a:cs typeface="Arial"/>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Arial"/>
              </a:rPr>
              <a:t>Attach: Subnet and NICs</a:t>
            </a:r>
            <a:r>
              <a:rPr kumimoji="0" lang="en-US" sz="1400" b="0" i="0" u="none" strike="noStrike" kern="1200" cap="none" spc="0" normalizeH="0" baseline="0" noProof="0">
                <a:ln>
                  <a:noFill/>
                </a:ln>
                <a:solidFill>
                  <a:srgbClr val="000000"/>
                </a:solidFill>
                <a:effectLst/>
                <a:uLnTx/>
                <a:uFillTx/>
                <a:latin typeface="Segoe UI"/>
                <a:ea typeface="+mn-ea"/>
                <a:cs typeface="Arial"/>
              </a:rPr>
              <a:t>​</a:t>
            </a:r>
          </a:p>
        </p:txBody>
      </p:sp>
      <p:sp>
        <p:nvSpPr>
          <p:cNvPr id="67" name="Rectangle 66">
            <a:extLst>
              <a:ext uri="{FF2B5EF4-FFF2-40B4-BE49-F238E27FC236}">
                <a16:creationId xmlns:a16="http://schemas.microsoft.com/office/drawing/2014/main" id="{4F343FDB-0B9F-49BA-BBC3-06BEC0AEFDDC}"/>
              </a:ext>
            </a:extLst>
          </p:cNvPr>
          <p:cNvSpPr/>
          <p:nvPr/>
        </p:nvSpPr>
        <p:spPr>
          <a:xfrm>
            <a:off x="6187859" y="1263207"/>
            <a:ext cx="2799566" cy="1465016"/>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Service Tags</a:t>
            </a: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b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endPar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Arial"/>
              </a:rPr>
              <a:t>Named monikers for Azure service IPs</a:t>
            </a:r>
            <a:r>
              <a:rPr kumimoji="0" lang="en-US" sz="1400" b="0" i="0" u="none" strike="noStrike" kern="1200" cap="none" spc="0" normalizeH="0" baseline="0" noProof="0">
                <a:ln>
                  <a:noFill/>
                </a:ln>
                <a:solidFill>
                  <a:srgbClr val="000000"/>
                </a:solidFill>
                <a:effectLst/>
                <a:uLnTx/>
                <a:uFillTx/>
                <a:latin typeface="Segoe UI"/>
                <a:ea typeface="+mn-ea"/>
                <a:cs typeface="Arial"/>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Arial"/>
              </a:rPr>
              <a:t>SQL, Storage, Traffic Manager supported</a:t>
            </a:r>
            <a:r>
              <a:rPr kumimoji="0" lang="en-US" sz="1400" b="0" i="0" u="none" strike="noStrike" kern="1200" cap="none" spc="0" normalizeH="0" baseline="0" noProof="0">
                <a:ln>
                  <a:noFill/>
                </a:ln>
                <a:solidFill>
                  <a:srgbClr val="000000"/>
                </a:solidFill>
                <a:effectLst/>
                <a:uLnTx/>
                <a:uFillTx/>
                <a:latin typeface="Segoe UI"/>
                <a:ea typeface="+mn-ea"/>
                <a:cs typeface="Arial"/>
              </a:rPr>
              <a:t>​​</a:t>
            </a:r>
          </a:p>
        </p:txBody>
      </p:sp>
      <p:sp>
        <p:nvSpPr>
          <p:cNvPr id="68" name="Rectangle 67">
            <a:extLst>
              <a:ext uri="{FF2B5EF4-FFF2-40B4-BE49-F238E27FC236}">
                <a16:creationId xmlns:a16="http://schemas.microsoft.com/office/drawing/2014/main" id="{3AA9139E-BEC8-40AD-903B-40AD6B267E52}"/>
              </a:ext>
            </a:extLst>
          </p:cNvPr>
          <p:cNvSpPr/>
          <p:nvPr/>
        </p:nvSpPr>
        <p:spPr>
          <a:xfrm>
            <a:off x="8987426" y="1263207"/>
            <a:ext cx="2698174" cy="1465016"/>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Application Security Groups (ASG)</a:t>
            </a: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Arial"/>
              </a:rPr>
              <a:t>Named monikers for custom grouping of VMs</a:t>
            </a:r>
            <a:r>
              <a:rPr kumimoji="0" lang="en-US" sz="1400" b="0" i="0" u="none" strike="noStrike" kern="1200" cap="none" spc="0" normalizeH="0" baseline="0" noProof="0">
                <a:ln>
                  <a:noFill/>
                </a:ln>
                <a:solidFill>
                  <a:srgbClr val="000000"/>
                </a:solidFill>
                <a:effectLst/>
                <a:uLnTx/>
                <a:uFillTx/>
                <a:latin typeface="Segoe UI"/>
                <a:ea typeface="+mn-ea"/>
                <a:cs typeface="Arial"/>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Arial"/>
              </a:rPr>
              <a:t>Natural expression of application security</a:t>
            </a:r>
          </a:p>
        </p:txBody>
      </p:sp>
      <p:sp>
        <p:nvSpPr>
          <p:cNvPr id="2" name="Rectangle 1">
            <a:extLst>
              <a:ext uri="{FF2B5EF4-FFF2-40B4-BE49-F238E27FC236}">
                <a16:creationId xmlns:a16="http://schemas.microsoft.com/office/drawing/2014/main" id="{99BABA95-542E-470D-83DF-B3F6A685FD59}"/>
              </a:ext>
            </a:extLst>
          </p:cNvPr>
          <p:cNvSpPr/>
          <p:nvPr/>
        </p:nvSpPr>
        <p:spPr bwMode="auto">
          <a:xfrm>
            <a:off x="3636718" y="3095501"/>
            <a:ext cx="4837238" cy="3435461"/>
          </a:xfrm>
          <a:prstGeom prst="rect">
            <a:avLst/>
          </a:prstGeom>
          <a:noFill/>
          <a:ln w="50800"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17451926-AB69-43DC-BD57-47E54F7059C4}"/>
              </a:ext>
            </a:extLst>
          </p:cNvPr>
          <p:cNvGrpSpPr/>
          <p:nvPr/>
        </p:nvGrpSpPr>
        <p:grpSpPr>
          <a:xfrm>
            <a:off x="3892151" y="3357553"/>
            <a:ext cx="2618016" cy="2959472"/>
            <a:chOff x="3918856" y="4128220"/>
            <a:chExt cx="2607131" cy="2947165"/>
          </a:xfrm>
        </p:grpSpPr>
        <p:sp>
          <p:nvSpPr>
            <p:cNvPr id="81" name="Rectangle 80">
              <a:extLst>
                <a:ext uri="{FF2B5EF4-FFF2-40B4-BE49-F238E27FC236}">
                  <a16:creationId xmlns:a16="http://schemas.microsoft.com/office/drawing/2014/main" id="{244DAF1E-FD8D-4DCA-9AF6-728E19D3A499}"/>
                </a:ext>
              </a:extLst>
            </p:cNvPr>
            <p:cNvSpPr/>
            <p:nvPr/>
          </p:nvSpPr>
          <p:spPr bwMode="auto">
            <a:xfrm>
              <a:off x="5219701" y="4731724"/>
              <a:ext cx="1306286" cy="1424147"/>
            </a:xfrm>
            <a:prstGeom prst="rect">
              <a:avLst/>
            </a:prstGeom>
            <a:solidFill>
              <a:srgbClr val="F2F2F2"/>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err="1">
                  <a:ln>
                    <a:noFill/>
                  </a:ln>
                  <a:solidFill>
                    <a:srgbClr val="002050"/>
                  </a:solidFill>
                  <a:effectLst/>
                  <a:uLnTx/>
                  <a:uFillTx/>
                  <a:latin typeface="Segoe UI"/>
                  <a:ea typeface="Segoe UI" pitchFamily="34" charset="0"/>
                  <a:cs typeface="Segoe UI" pitchFamily="34" charset="0"/>
                </a:rPr>
                <a:t>AppServers</a:t>
              </a:r>
              <a:endParaRPr kumimoji="0" lang="en-US" sz="1400" b="0" i="0" u="none" strike="noStrike" kern="1200" cap="none" spc="0" normalizeH="0" baseline="0" noProof="0">
                <a:ln>
                  <a:noFill/>
                </a:ln>
                <a:solidFill>
                  <a:srgbClr val="002050"/>
                </a:soli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48E3C6DF-C26B-4B25-8802-DCBEA4593D85}"/>
                </a:ext>
              </a:extLst>
            </p:cNvPr>
            <p:cNvSpPr/>
            <p:nvPr/>
          </p:nvSpPr>
          <p:spPr bwMode="auto">
            <a:xfrm>
              <a:off x="3918861" y="4128220"/>
              <a:ext cx="1959424" cy="1424147"/>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err="1">
                  <a:ln>
                    <a:noFill/>
                  </a:ln>
                  <a:solidFill>
                    <a:srgbClr val="002050"/>
                  </a:solidFill>
                  <a:effectLst/>
                  <a:uLnTx/>
                  <a:uFillTx/>
                  <a:latin typeface="Segoe UI"/>
                  <a:ea typeface="Segoe UI" pitchFamily="34" charset="0"/>
                  <a:cs typeface="Segoe UI" pitchFamily="34" charset="0"/>
                </a:rPr>
                <a:t>WebServers</a:t>
              </a:r>
              <a:endParaRPr kumimoji="0" lang="en-US" sz="1400" b="0" i="0" u="none" strike="noStrike" kern="1200" cap="none" spc="0" normalizeH="0" baseline="0" noProof="0">
                <a:ln>
                  <a:noFill/>
                </a:ln>
                <a:solidFill>
                  <a:srgbClr val="002050"/>
                </a:solidFill>
                <a:effectLst/>
                <a:uLnTx/>
                <a:uFillTx/>
                <a:latin typeface="Segoe UI"/>
                <a:ea typeface="Segoe UI" pitchFamily="34" charset="0"/>
                <a:cs typeface="Segoe UI" pitchFamily="34" charset="0"/>
              </a:endParaRPr>
            </a:p>
          </p:txBody>
        </p:sp>
        <p:pic>
          <p:nvPicPr>
            <p:cNvPr id="69" name="Picture 68">
              <a:extLst>
                <a:ext uri="{FF2B5EF4-FFF2-40B4-BE49-F238E27FC236}">
                  <a16:creationId xmlns:a16="http://schemas.microsoft.com/office/drawing/2014/main" id="{02EFD57E-A0C0-480F-BCE1-BE660FBED2A3}"/>
                </a:ext>
              </a:extLst>
            </p:cNvPr>
            <p:cNvPicPr>
              <a:picLocks noChangeAspect="1"/>
            </p:cNvPicPr>
            <p:nvPr/>
          </p:nvPicPr>
          <p:blipFill>
            <a:blip r:embed="rId3"/>
            <a:stretch>
              <a:fillRect/>
            </a:stretch>
          </p:blipFill>
          <p:spPr>
            <a:xfrm>
              <a:off x="4131617" y="5733556"/>
              <a:ext cx="358570" cy="358570"/>
            </a:xfrm>
            <a:prstGeom prst="rect">
              <a:avLst/>
            </a:prstGeom>
          </p:spPr>
        </p:pic>
        <p:pic>
          <p:nvPicPr>
            <p:cNvPr id="70" name="Picture 69">
              <a:extLst>
                <a:ext uri="{FF2B5EF4-FFF2-40B4-BE49-F238E27FC236}">
                  <a16:creationId xmlns:a16="http://schemas.microsoft.com/office/drawing/2014/main" id="{4DF2D6EF-9802-4014-8BD1-C65D7BA54207}"/>
                </a:ext>
              </a:extLst>
            </p:cNvPr>
            <p:cNvPicPr>
              <a:picLocks noChangeAspect="1"/>
            </p:cNvPicPr>
            <p:nvPr/>
          </p:nvPicPr>
          <p:blipFill>
            <a:blip r:embed="rId3"/>
            <a:stretch>
              <a:fillRect/>
            </a:stretch>
          </p:blipFill>
          <p:spPr>
            <a:xfrm>
              <a:off x="4747305" y="5733556"/>
              <a:ext cx="358570" cy="358570"/>
            </a:xfrm>
            <a:prstGeom prst="rect">
              <a:avLst/>
            </a:prstGeom>
          </p:spPr>
        </p:pic>
        <p:pic>
          <p:nvPicPr>
            <p:cNvPr id="71" name="Picture 70">
              <a:extLst>
                <a:ext uri="{FF2B5EF4-FFF2-40B4-BE49-F238E27FC236}">
                  <a16:creationId xmlns:a16="http://schemas.microsoft.com/office/drawing/2014/main" id="{0BAB0A3C-D5D4-40B8-881D-07640C85189F}"/>
                </a:ext>
              </a:extLst>
            </p:cNvPr>
            <p:cNvPicPr>
              <a:picLocks noChangeAspect="1"/>
            </p:cNvPicPr>
            <p:nvPr/>
          </p:nvPicPr>
          <p:blipFill>
            <a:blip r:embed="rId3"/>
            <a:stretch>
              <a:fillRect/>
            </a:stretch>
          </p:blipFill>
          <p:spPr>
            <a:xfrm>
              <a:off x="5362993" y="5733556"/>
              <a:ext cx="358570" cy="358570"/>
            </a:xfrm>
            <a:prstGeom prst="rect">
              <a:avLst/>
            </a:prstGeom>
          </p:spPr>
        </p:pic>
        <p:pic>
          <p:nvPicPr>
            <p:cNvPr id="72" name="Picture 71">
              <a:extLst>
                <a:ext uri="{FF2B5EF4-FFF2-40B4-BE49-F238E27FC236}">
                  <a16:creationId xmlns:a16="http://schemas.microsoft.com/office/drawing/2014/main" id="{5973733E-4564-40EE-B48C-74C44F51F2ED}"/>
                </a:ext>
              </a:extLst>
            </p:cNvPr>
            <p:cNvPicPr>
              <a:picLocks noChangeAspect="1"/>
            </p:cNvPicPr>
            <p:nvPr/>
          </p:nvPicPr>
          <p:blipFill>
            <a:blip r:embed="rId3"/>
            <a:stretch>
              <a:fillRect/>
            </a:stretch>
          </p:blipFill>
          <p:spPr>
            <a:xfrm>
              <a:off x="5978682" y="5733556"/>
              <a:ext cx="358570" cy="358570"/>
            </a:xfrm>
            <a:prstGeom prst="rect">
              <a:avLst/>
            </a:prstGeom>
          </p:spPr>
        </p:pic>
        <p:pic>
          <p:nvPicPr>
            <p:cNvPr id="73" name="Picture 72">
              <a:extLst>
                <a:ext uri="{FF2B5EF4-FFF2-40B4-BE49-F238E27FC236}">
                  <a16:creationId xmlns:a16="http://schemas.microsoft.com/office/drawing/2014/main" id="{1F4C1810-FBE5-4BDC-8E54-998ECCBA7E15}"/>
                </a:ext>
              </a:extLst>
            </p:cNvPr>
            <p:cNvPicPr>
              <a:picLocks noChangeAspect="1"/>
            </p:cNvPicPr>
            <p:nvPr/>
          </p:nvPicPr>
          <p:blipFill>
            <a:blip r:embed="rId3"/>
            <a:stretch>
              <a:fillRect/>
            </a:stretch>
          </p:blipFill>
          <p:spPr>
            <a:xfrm>
              <a:off x="4131617" y="5118250"/>
              <a:ext cx="358570" cy="358570"/>
            </a:xfrm>
            <a:prstGeom prst="rect">
              <a:avLst/>
            </a:prstGeom>
          </p:spPr>
        </p:pic>
        <p:pic>
          <p:nvPicPr>
            <p:cNvPr id="74" name="Picture 73">
              <a:extLst>
                <a:ext uri="{FF2B5EF4-FFF2-40B4-BE49-F238E27FC236}">
                  <a16:creationId xmlns:a16="http://schemas.microsoft.com/office/drawing/2014/main" id="{83164FFC-460C-4184-9EB3-3BEFF5C3DEA8}"/>
                </a:ext>
              </a:extLst>
            </p:cNvPr>
            <p:cNvPicPr>
              <a:picLocks noChangeAspect="1"/>
            </p:cNvPicPr>
            <p:nvPr/>
          </p:nvPicPr>
          <p:blipFill>
            <a:blip r:embed="rId3"/>
            <a:stretch>
              <a:fillRect/>
            </a:stretch>
          </p:blipFill>
          <p:spPr>
            <a:xfrm>
              <a:off x="4747305" y="5118250"/>
              <a:ext cx="358570" cy="358570"/>
            </a:xfrm>
            <a:prstGeom prst="rect">
              <a:avLst/>
            </a:prstGeom>
          </p:spPr>
        </p:pic>
        <p:pic>
          <p:nvPicPr>
            <p:cNvPr id="75" name="Picture 74">
              <a:extLst>
                <a:ext uri="{FF2B5EF4-FFF2-40B4-BE49-F238E27FC236}">
                  <a16:creationId xmlns:a16="http://schemas.microsoft.com/office/drawing/2014/main" id="{282A8699-BDA6-462C-8914-470B81A70BEF}"/>
                </a:ext>
              </a:extLst>
            </p:cNvPr>
            <p:cNvPicPr>
              <a:picLocks noChangeAspect="1"/>
            </p:cNvPicPr>
            <p:nvPr/>
          </p:nvPicPr>
          <p:blipFill>
            <a:blip r:embed="rId3"/>
            <a:stretch>
              <a:fillRect/>
            </a:stretch>
          </p:blipFill>
          <p:spPr>
            <a:xfrm>
              <a:off x="5362993" y="5118250"/>
              <a:ext cx="358570" cy="358570"/>
            </a:xfrm>
            <a:prstGeom prst="rect">
              <a:avLst/>
            </a:prstGeom>
          </p:spPr>
        </p:pic>
        <p:pic>
          <p:nvPicPr>
            <p:cNvPr id="76" name="Picture 75">
              <a:extLst>
                <a:ext uri="{FF2B5EF4-FFF2-40B4-BE49-F238E27FC236}">
                  <a16:creationId xmlns:a16="http://schemas.microsoft.com/office/drawing/2014/main" id="{C1EFBF00-9C83-4CEA-BBA0-539D798A19F3}"/>
                </a:ext>
              </a:extLst>
            </p:cNvPr>
            <p:cNvPicPr>
              <a:picLocks noChangeAspect="1"/>
            </p:cNvPicPr>
            <p:nvPr/>
          </p:nvPicPr>
          <p:blipFill>
            <a:blip r:embed="rId3"/>
            <a:stretch>
              <a:fillRect/>
            </a:stretch>
          </p:blipFill>
          <p:spPr>
            <a:xfrm>
              <a:off x="5978682" y="5118250"/>
              <a:ext cx="358570" cy="358570"/>
            </a:xfrm>
            <a:prstGeom prst="rect">
              <a:avLst/>
            </a:prstGeom>
          </p:spPr>
        </p:pic>
        <p:pic>
          <p:nvPicPr>
            <p:cNvPr id="77" name="Picture 76">
              <a:extLst>
                <a:ext uri="{FF2B5EF4-FFF2-40B4-BE49-F238E27FC236}">
                  <a16:creationId xmlns:a16="http://schemas.microsoft.com/office/drawing/2014/main" id="{8B92687C-8988-474C-8F49-D0961AF9F5AD}"/>
                </a:ext>
              </a:extLst>
            </p:cNvPr>
            <p:cNvPicPr>
              <a:picLocks noChangeAspect="1"/>
            </p:cNvPicPr>
            <p:nvPr/>
          </p:nvPicPr>
          <p:blipFill>
            <a:blip r:embed="rId3"/>
            <a:stretch>
              <a:fillRect/>
            </a:stretch>
          </p:blipFill>
          <p:spPr>
            <a:xfrm>
              <a:off x="4131617" y="4497581"/>
              <a:ext cx="358570" cy="358570"/>
            </a:xfrm>
            <a:prstGeom prst="rect">
              <a:avLst/>
            </a:prstGeom>
          </p:spPr>
        </p:pic>
        <p:pic>
          <p:nvPicPr>
            <p:cNvPr id="78" name="Picture 77">
              <a:extLst>
                <a:ext uri="{FF2B5EF4-FFF2-40B4-BE49-F238E27FC236}">
                  <a16:creationId xmlns:a16="http://schemas.microsoft.com/office/drawing/2014/main" id="{1D970DA4-5D01-4187-99C2-470D7EC0BA10}"/>
                </a:ext>
              </a:extLst>
            </p:cNvPr>
            <p:cNvPicPr>
              <a:picLocks noChangeAspect="1"/>
            </p:cNvPicPr>
            <p:nvPr/>
          </p:nvPicPr>
          <p:blipFill>
            <a:blip r:embed="rId3"/>
            <a:stretch>
              <a:fillRect/>
            </a:stretch>
          </p:blipFill>
          <p:spPr>
            <a:xfrm>
              <a:off x="4747305" y="4497581"/>
              <a:ext cx="358570" cy="358570"/>
            </a:xfrm>
            <a:prstGeom prst="rect">
              <a:avLst/>
            </a:prstGeom>
          </p:spPr>
        </p:pic>
        <p:sp>
          <p:nvSpPr>
            <p:cNvPr id="4" name="Rectangle 3">
              <a:extLst>
                <a:ext uri="{FF2B5EF4-FFF2-40B4-BE49-F238E27FC236}">
                  <a16:creationId xmlns:a16="http://schemas.microsoft.com/office/drawing/2014/main" id="{32DBE4DE-E7B8-4F69-95A6-530F895FFA2D}"/>
                </a:ext>
              </a:extLst>
            </p:cNvPr>
            <p:cNvSpPr/>
            <p:nvPr/>
          </p:nvSpPr>
          <p:spPr bwMode="auto">
            <a:xfrm>
              <a:off x="3918856" y="5627914"/>
              <a:ext cx="1959429" cy="869705"/>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err="1">
                  <a:ln>
                    <a:noFill/>
                  </a:ln>
                  <a:solidFill>
                    <a:srgbClr val="002050"/>
                  </a:solidFill>
                  <a:effectLst/>
                  <a:uLnTx/>
                  <a:uFillTx/>
                  <a:latin typeface="Segoe UI"/>
                  <a:ea typeface="Segoe UI" pitchFamily="34" charset="0"/>
                  <a:cs typeface="Segoe UI" pitchFamily="34" charset="0"/>
                </a:rPr>
                <a:t>DatabaseServers</a:t>
              </a:r>
              <a:endParaRPr kumimoji="0" lang="en-US" sz="1400" b="0" i="0" u="none" strike="noStrike" kern="1200" cap="none" spc="0" normalizeH="0" baseline="0" noProof="0">
                <a:ln>
                  <a:noFill/>
                </a:ln>
                <a:solidFill>
                  <a:srgbClr val="002050"/>
                </a:solidFill>
                <a:effectLst/>
                <a:uLnTx/>
                <a:uFillTx/>
                <a:latin typeface="Segoe UI"/>
                <a:ea typeface="Segoe UI" pitchFamily="34" charset="0"/>
                <a:cs typeface="Segoe UI" pitchFamily="34" charset="0"/>
              </a:endParaRPr>
            </a:p>
          </p:txBody>
        </p:sp>
        <p:pic>
          <p:nvPicPr>
            <p:cNvPr id="83" name="Picture 82">
              <a:extLst>
                <a:ext uri="{FF2B5EF4-FFF2-40B4-BE49-F238E27FC236}">
                  <a16:creationId xmlns:a16="http://schemas.microsoft.com/office/drawing/2014/main" id="{EE56C4D6-D3DE-471F-82EE-1042E88211C9}"/>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86626" y="6668323"/>
              <a:ext cx="407063" cy="407062"/>
            </a:xfrm>
            <a:prstGeom prst="rect">
              <a:avLst/>
            </a:prstGeom>
          </p:spPr>
        </p:pic>
      </p:grpSp>
      <p:pic>
        <p:nvPicPr>
          <p:cNvPr id="7" name="Picture 6">
            <a:extLst>
              <a:ext uri="{FF2B5EF4-FFF2-40B4-BE49-F238E27FC236}">
                <a16:creationId xmlns:a16="http://schemas.microsoft.com/office/drawing/2014/main" id="{7D931A16-0E12-4C21-95D3-5D1096202808}"/>
              </a:ext>
            </a:extLst>
          </p:cNvPr>
          <p:cNvPicPr>
            <a:picLocks noChangeAspect="1"/>
          </p:cNvPicPr>
          <p:nvPr/>
        </p:nvPicPr>
        <p:blipFill>
          <a:blip r:embed="rId5"/>
          <a:stretch>
            <a:fillRect/>
          </a:stretch>
        </p:blipFill>
        <p:spPr>
          <a:xfrm>
            <a:off x="6583298" y="3963577"/>
            <a:ext cx="5532900" cy="2302736"/>
          </a:xfrm>
          <a:prstGeom prst="rect">
            <a:avLst/>
          </a:prstGeom>
        </p:spPr>
      </p:pic>
      <p:pic>
        <p:nvPicPr>
          <p:cNvPr id="85" name="Picture 84">
            <a:extLst>
              <a:ext uri="{FF2B5EF4-FFF2-40B4-BE49-F238E27FC236}">
                <a16:creationId xmlns:a16="http://schemas.microsoft.com/office/drawing/2014/main" id="{59327FAE-9C7A-4596-BE57-6F177D64B703}"/>
              </a:ext>
            </a:extLst>
          </p:cNvPr>
          <p:cNvPicPr>
            <a:picLocks noChangeAspect="1"/>
          </p:cNvPicPr>
          <p:nvPr/>
        </p:nvPicPr>
        <p:blipFill>
          <a:blip r:embed="rId6"/>
          <a:stretch>
            <a:fillRect/>
          </a:stretch>
        </p:blipFill>
        <p:spPr>
          <a:xfrm>
            <a:off x="6583298" y="3573619"/>
            <a:ext cx="585320" cy="550130"/>
          </a:xfrm>
          <a:prstGeom prst="rect">
            <a:avLst/>
          </a:prstGeom>
        </p:spPr>
      </p:pic>
      <p:grpSp>
        <p:nvGrpSpPr>
          <p:cNvPr id="39" name="Group 38">
            <a:extLst>
              <a:ext uri="{FF2B5EF4-FFF2-40B4-BE49-F238E27FC236}">
                <a16:creationId xmlns:a16="http://schemas.microsoft.com/office/drawing/2014/main" id="{DB06C5A0-DB7C-47ED-9556-6E346CD926EE}"/>
              </a:ext>
            </a:extLst>
          </p:cNvPr>
          <p:cNvGrpSpPr/>
          <p:nvPr/>
        </p:nvGrpSpPr>
        <p:grpSpPr>
          <a:xfrm>
            <a:off x="327669" y="2442490"/>
            <a:ext cx="2885742" cy="849463"/>
            <a:chOff x="327669" y="1902740"/>
            <a:chExt cx="2885742" cy="849463"/>
          </a:xfrm>
        </p:grpSpPr>
        <p:sp>
          <p:nvSpPr>
            <p:cNvPr id="40" name="TextBox 39">
              <a:extLst>
                <a:ext uri="{FF2B5EF4-FFF2-40B4-BE49-F238E27FC236}">
                  <a16:creationId xmlns:a16="http://schemas.microsoft.com/office/drawing/2014/main" id="{8721D7A8-C711-4E45-B49E-556F99E98466}"/>
                </a:ext>
              </a:extLst>
            </p:cNvPr>
            <p:cNvSpPr txBox="1"/>
            <p:nvPr/>
          </p:nvSpPr>
          <p:spPr>
            <a:xfrm>
              <a:off x="1078852" y="1902740"/>
              <a:ext cx="2134559"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From the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Internet</a:t>
              </a:r>
            </a:p>
          </p:txBody>
        </p:sp>
        <p:cxnSp>
          <p:nvCxnSpPr>
            <p:cNvPr id="41" name="Straight Connector 40">
              <a:extLst>
                <a:ext uri="{FF2B5EF4-FFF2-40B4-BE49-F238E27FC236}">
                  <a16:creationId xmlns:a16="http://schemas.microsoft.com/office/drawing/2014/main" id="{1DA873DB-4F48-4197-B262-D6DB2D744FCE}"/>
                </a:ext>
              </a:extLst>
            </p:cNvPr>
            <p:cNvCxnSpPr/>
            <p:nvPr/>
          </p:nvCxnSpPr>
          <p:spPr>
            <a:xfrm>
              <a:off x="1061187" y="2027166"/>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Intelligence" title="Icon of circles connected by crossing lines">
              <a:extLst>
                <a:ext uri="{FF2B5EF4-FFF2-40B4-BE49-F238E27FC236}">
                  <a16:creationId xmlns:a16="http://schemas.microsoft.com/office/drawing/2014/main" id="{81E3926E-C606-42C9-919B-F1D95DFB9B1E}"/>
                </a:ext>
              </a:extLst>
            </p:cNvPr>
            <p:cNvSpPr>
              <a:spLocks noChangeAspect="1" noEditPoints="1"/>
            </p:cNvSpPr>
            <p:nvPr/>
          </p:nvSpPr>
          <p:spPr bwMode="auto">
            <a:xfrm>
              <a:off x="327669" y="2061529"/>
              <a:ext cx="553519" cy="531884"/>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26199E26-05D7-4A45-A2DD-68E3527C56D6}"/>
              </a:ext>
            </a:extLst>
          </p:cNvPr>
          <p:cNvGrpSpPr/>
          <p:nvPr/>
        </p:nvGrpSpPr>
        <p:grpSpPr>
          <a:xfrm>
            <a:off x="355392" y="3771974"/>
            <a:ext cx="2728122" cy="849463"/>
            <a:chOff x="355392" y="4729690"/>
            <a:chExt cx="2728122" cy="849463"/>
          </a:xfrm>
        </p:grpSpPr>
        <p:sp>
          <p:nvSpPr>
            <p:cNvPr id="44" name="TextBox 43">
              <a:extLst>
                <a:ext uri="{FF2B5EF4-FFF2-40B4-BE49-F238E27FC236}">
                  <a16:creationId xmlns:a16="http://schemas.microsoft.com/office/drawing/2014/main" id="{435567D9-B6D5-4E40-ACAB-50123440FD3E}"/>
                </a:ext>
              </a:extLst>
            </p:cNvPr>
            <p:cNvSpPr txBox="1"/>
            <p:nvPr/>
          </p:nvSpPr>
          <p:spPr>
            <a:xfrm>
              <a:off x="1078852" y="4729690"/>
              <a:ext cx="2004662"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VNet</a:t>
              </a:r>
            </a:p>
          </p:txBody>
        </p:sp>
        <p:cxnSp>
          <p:nvCxnSpPr>
            <p:cNvPr id="49" name="Straight Connector 48">
              <a:extLst>
                <a:ext uri="{FF2B5EF4-FFF2-40B4-BE49-F238E27FC236}">
                  <a16:creationId xmlns:a16="http://schemas.microsoft.com/office/drawing/2014/main" id="{E08B88F9-7F41-49A5-BC81-B679110062E0}"/>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network" title="Icon of a device or computer network">
              <a:extLst>
                <a:ext uri="{FF2B5EF4-FFF2-40B4-BE49-F238E27FC236}">
                  <a16:creationId xmlns:a16="http://schemas.microsoft.com/office/drawing/2014/main" id="{EE733EF9-972B-46C5-9BC2-30CBB8F025D4}"/>
                </a:ext>
              </a:extLst>
            </p:cNvPr>
            <p:cNvSpPr>
              <a:spLocks noChangeAspect="1" noEditPoints="1"/>
            </p:cNvSpPr>
            <p:nvPr/>
          </p:nvSpPr>
          <p:spPr bwMode="auto">
            <a:xfrm>
              <a:off x="355392" y="4895116"/>
              <a:ext cx="498073" cy="518611"/>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56" name="Rectangle 55">
            <a:extLst>
              <a:ext uri="{FF2B5EF4-FFF2-40B4-BE49-F238E27FC236}">
                <a16:creationId xmlns:a16="http://schemas.microsoft.com/office/drawing/2014/main" id="{A07988EB-0F0B-4F9A-A756-95DB1F9E86AD}"/>
              </a:ext>
            </a:extLst>
          </p:cNvPr>
          <p:cNvSpPr/>
          <p:nvPr/>
        </p:nvSpPr>
        <p:spPr bwMode="auto">
          <a:xfrm>
            <a:off x="-24719" y="3602068"/>
            <a:ext cx="3453715" cy="108624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BBAB96F5-E666-4B1A-BE03-E8A303BB1A34}"/>
              </a:ext>
            </a:extLst>
          </p:cNvPr>
          <p:cNvGrpSpPr/>
          <p:nvPr/>
        </p:nvGrpSpPr>
        <p:grpSpPr>
          <a:xfrm>
            <a:off x="315232" y="5008691"/>
            <a:ext cx="2709424" cy="600609"/>
            <a:chOff x="315232" y="3489448"/>
            <a:chExt cx="2709424" cy="600609"/>
          </a:xfrm>
        </p:grpSpPr>
        <p:sp>
          <p:nvSpPr>
            <p:cNvPr id="58" name="TextBox 57">
              <a:extLst>
                <a:ext uri="{FF2B5EF4-FFF2-40B4-BE49-F238E27FC236}">
                  <a16:creationId xmlns:a16="http://schemas.microsoft.com/office/drawing/2014/main" id="{79E9DEEC-AA2F-47CF-9E53-6645308040BF}"/>
                </a:ext>
              </a:extLst>
            </p:cNvPr>
            <p:cNvSpPr txBox="1"/>
            <p:nvPr/>
          </p:nvSpPr>
          <p:spPr>
            <a:xfrm>
              <a:off x="1078852" y="3496725"/>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Azure</a:t>
              </a:r>
            </a:p>
          </p:txBody>
        </p:sp>
        <p:cxnSp>
          <p:nvCxnSpPr>
            <p:cNvPr id="79" name="Straight Connector 78">
              <a:extLst>
                <a:ext uri="{FF2B5EF4-FFF2-40B4-BE49-F238E27FC236}">
                  <a16:creationId xmlns:a16="http://schemas.microsoft.com/office/drawing/2014/main" id="{E5D63F93-3C1B-426C-AAE4-16CB8102757F}"/>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cloud" title="Icon of a cloud">
              <a:extLst>
                <a:ext uri="{FF2B5EF4-FFF2-40B4-BE49-F238E27FC236}">
                  <a16:creationId xmlns:a16="http://schemas.microsoft.com/office/drawing/2014/main" id="{82595656-803C-46A6-9370-1238BD47A1A7}"/>
                </a:ext>
              </a:extLst>
            </p:cNvPr>
            <p:cNvSpPr>
              <a:spLocks noChangeAspect="1"/>
            </p:cNvSpPr>
            <p:nvPr/>
          </p:nvSpPr>
          <p:spPr bwMode="auto">
            <a:xfrm>
              <a:off x="315232" y="3605506"/>
              <a:ext cx="578392" cy="3684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84" name="Title 5">
            <a:extLst>
              <a:ext uri="{FF2B5EF4-FFF2-40B4-BE49-F238E27FC236}">
                <a16:creationId xmlns:a16="http://schemas.microsoft.com/office/drawing/2014/main" id="{F10387F5-FA41-4D7F-944F-F8270D35EE72}"/>
              </a:ext>
            </a:extLst>
          </p:cNvPr>
          <p:cNvSpPr>
            <a:spLocks noGrp="1"/>
          </p:cNvSpPr>
          <p:nvPr>
            <p:ph type="title"/>
          </p:nvPr>
        </p:nvSpPr>
        <p:spPr>
          <a:xfrm>
            <a:off x="978099" y="457668"/>
            <a:ext cx="2495547" cy="899665"/>
          </a:xfrm>
        </p:spPr>
        <p:txBody>
          <a:bodyPr/>
          <a:lstStyle/>
          <a:p>
            <a:r>
              <a:rPr lang="en-US" sz="2800"/>
              <a:t>Protecting your application</a:t>
            </a:r>
          </a:p>
        </p:txBody>
      </p:sp>
      <p:grpSp>
        <p:nvGrpSpPr>
          <p:cNvPr id="89" name="Group 88">
            <a:extLst>
              <a:ext uri="{FF2B5EF4-FFF2-40B4-BE49-F238E27FC236}">
                <a16:creationId xmlns:a16="http://schemas.microsoft.com/office/drawing/2014/main" id="{B881A097-EA0B-42CD-BA03-80F8BF47D92E}"/>
              </a:ext>
            </a:extLst>
          </p:cNvPr>
          <p:cNvGrpSpPr/>
          <p:nvPr/>
        </p:nvGrpSpPr>
        <p:grpSpPr>
          <a:xfrm>
            <a:off x="322755" y="661166"/>
            <a:ext cx="490596" cy="558629"/>
            <a:chOff x="466726" y="1321530"/>
            <a:chExt cx="345724" cy="368082"/>
          </a:xfrm>
        </p:grpSpPr>
        <p:sp>
          <p:nvSpPr>
            <p:cNvPr id="90" name="Shield_EA18">
              <a:extLst>
                <a:ext uri="{FF2B5EF4-FFF2-40B4-BE49-F238E27FC236}">
                  <a16:creationId xmlns:a16="http://schemas.microsoft.com/office/drawing/2014/main" id="{7035BC47-4DE6-44D9-B8B8-0B8CFD4DC143}"/>
                </a:ext>
              </a:extLst>
            </p:cNvPr>
            <p:cNvSpPr>
              <a:spLocks noChangeAspect="1"/>
            </p:cNvSpPr>
            <p:nvPr/>
          </p:nvSpPr>
          <p:spPr bwMode="auto">
            <a:xfrm>
              <a:off x="466726" y="1321530"/>
              <a:ext cx="345724" cy="36808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Lock">
              <a:extLst>
                <a:ext uri="{FF2B5EF4-FFF2-40B4-BE49-F238E27FC236}">
                  <a16:creationId xmlns:a16="http://schemas.microsoft.com/office/drawing/2014/main" id="{0ECE6BF8-9D6C-4161-82A0-10CD5FD29C6A}"/>
                </a:ext>
              </a:extLst>
            </p:cNvPr>
            <p:cNvSpPr>
              <a:spLocks noChangeAspect="1" noEditPoints="1"/>
            </p:cNvSpPr>
            <p:nvPr/>
          </p:nvSpPr>
          <p:spPr bwMode="auto">
            <a:xfrm>
              <a:off x="585408" y="1403176"/>
              <a:ext cx="108361" cy="15145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60881290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1B2FD8AF-D163-4DE9-89D4-662768B1DD50}"/>
              </a:ext>
            </a:extLst>
          </p:cNvPr>
          <p:cNvSpPr/>
          <p:nvPr/>
        </p:nvSpPr>
        <p:spPr bwMode="auto">
          <a:xfrm>
            <a:off x="0" y="0"/>
            <a:ext cx="3429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Title 1">
            <a:extLst>
              <a:ext uri="{FF2B5EF4-FFF2-40B4-BE49-F238E27FC236}">
                <a16:creationId xmlns:a16="http://schemas.microsoft.com/office/drawing/2014/main" id="{58450139-B1B0-4D3B-8ABD-079353CDB894}"/>
              </a:ext>
            </a:extLst>
          </p:cNvPr>
          <p:cNvSpPr txBox="1">
            <a:spLocks/>
          </p:cNvSpPr>
          <p:nvPr/>
        </p:nvSpPr>
        <p:spPr>
          <a:xfrm>
            <a:off x="3593748" y="435898"/>
            <a:ext cx="8485871"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rPr>
              <a:t>Securing PaaS Services</a:t>
            </a:r>
          </a:p>
        </p:txBody>
      </p:sp>
      <p:sp>
        <p:nvSpPr>
          <p:cNvPr id="39" name="Rectangle 38">
            <a:extLst>
              <a:ext uri="{FF2B5EF4-FFF2-40B4-BE49-F238E27FC236}">
                <a16:creationId xmlns:a16="http://schemas.microsoft.com/office/drawing/2014/main" id="{6B6DBE6B-5301-4AB9-B5A5-FEC6A93BFEA8}"/>
              </a:ext>
            </a:extLst>
          </p:cNvPr>
          <p:cNvSpPr/>
          <p:nvPr/>
        </p:nvSpPr>
        <p:spPr bwMode="auto">
          <a:xfrm>
            <a:off x="10210900" y="2550663"/>
            <a:ext cx="1388214" cy="2717662"/>
          </a:xfrm>
          <a:prstGeom prst="rect">
            <a:avLst/>
          </a:prstGeom>
          <a:noFill/>
          <a:ln w="28575">
            <a:solidFill>
              <a:schemeClr val="bg1">
                <a:lumMod val="65000"/>
              </a:schemeClr>
            </a:solidFill>
            <a:prstDash val="solid"/>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cs typeface="+mn-cs"/>
            </a:endParaRPr>
          </a:p>
        </p:txBody>
      </p:sp>
      <p:pic>
        <p:nvPicPr>
          <p:cNvPr id="42" name="Picture 41">
            <a:extLst>
              <a:ext uri="{FF2B5EF4-FFF2-40B4-BE49-F238E27FC236}">
                <a16:creationId xmlns:a16="http://schemas.microsoft.com/office/drawing/2014/main" id="{50ACFE71-0775-4E9E-9ABE-A26614EA49F4}"/>
              </a:ext>
            </a:extLst>
          </p:cNvPr>
          <p:cNvPicPr>
            <a:picLocks noChangeAspect="1"/>
          </p:cNvPicPr>
          <p:nvPr/>
        </p:nvPicPr>
        <p:blipFill>
          <a:blip r:embed="rId3"/>
          <a:stretch>
            <a:fillRect/>
          </a:stretch>
        </p:blipFill>
        <p:spPr>
          <a:xfrm>
            <a:off x="10595864" y="3192386"/>
            <a:ext cx="699692" cy="681278"/>
          </a:xfrm>
          <a:prstGeom prst="rect">
            <a:avLst/>
          </a:prstGeom>
        </p:spPr>
      </p:pic>
      <p:pic>
        <p:nvPicPr>
          <p:cNvPr id="43" name="Picture 42">
            <a:extLst>
              <a:ext uri="{FF2B5EF4-FFF2-40B4-BE49-F238E27FC236}">
                <a16:creationId xmlns:a16="http://schemas.microsoft.com/office/drawing/2014/main" id="{68BF2136-1E0D-412D-A3EC-D72A7B81425A}"/>
              </a:ext>
            </a:extLst>
          </p:cNvPr>
          <p:cNvPicPr>
            <a:picLocks noChangeAspect="1"/>
          </p:cNvPicPr>
          <p:nvPr/>
        </p:nvPicPr>
        <p:blipFill>
          <a:blip r:embed="rId4"/>
          <a:stretch>
            <a:fillRect/>
          </a:stretch>
        </p:blipFill>
        <p:spPr>
          <a:xfrm>
            <a:off x="10582280" y="4286455"/>
            <a:ext cx="748264" cy="724376"/>
          </a:xfrm>
          <a:prstGeom prst="rect">
            <a:avLst/>
          </a:prstGeom>
        </p:spPr>
      </p:pic>
      <p:grpSp>
        <p:nvGrpSpPr>
          <p:cNvPr id="44" name="Group 43">
            <a:extLst>
              <a:ext uri="{FF2B5EF4-FFF2-40B4-BE49-F238E27FC236}">
                <a16:creationId xmlns:a16="http://schemas.microsoft.com/office/drawing/2014/main" id="{281B9DDA-E96A-4C28-A991-1AB087B62A72}"/>
              </a:ext>
            </a:extLst>
          </p:cNvPr>
          <p:cNvGrpSpPr/>
          <p:nvPr/>
        </p:nvGrpSpPr>
        <p:grpSpPr>
          <a:xfrm>
            <a:off x="3681368" y="2270525"/>
            <a:ext cx="4547997" cy="3995014"/>
            <a:chOff x="274639" y="1626539"/>
            <a:chExt cx="4843772" cy="4526991"/>
          </a:xfrm>
        </p:grpSpPr>
        <p:sp>
          <p:nvSpPr>
            <p:cNvPr id="49" name="Rectangle 48">
              <a:extLst>
                <a:ext uri="{FF2B5EF4-FFF2-40B4-BE49-F238E27FC236}">
                  <a16:creationId xmlns:a16="http://schemas.microsoft.com/office/drawing/2014/main" id="{3CC9A3FF-C169-4BC1-9888-84F48C99E0A8}"/>
                </a:ext>
              </a:extLst>
            </p:cNvPr>
            <p:cNvSpPr/>
            <p:nvPr/>
          </p:nvSpPr>
          <p:spPr bwMode="auto">
            <a:xfrm>
              <a:off x="274639" y="1626539"/>
              <a:ext cx="4843772" cy="4136198"/>
            </a:xfrm>
            <a:prstGeom prst="rect">
              <a:avLst/>
            </a:prstGeom>
            <a:noFill/>
            <a:ln w="28575">
              <a:solidFill>
                <a:schemeClr val="bg1">
                  <a:lumMod val="65000"/>
                </a:schemeClr>
              </a:solidFill>
              <a:prstDash val="sysDash"/>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cs typeface="+mn-cs"/>
              </a:endParaRPr>
            </a:p>
          </p:txBody>
        </p:sp>
        <p:grpSp>
          <p:nvGrpSpPr>
            <p:cNvPr id="55" name="Group 54">
              <a:extLst>
                <a:ext uri="{FF2B5EF4-FFF2-40B4-BE49-F238E27FC236}">
                  <a16:creationId xmlns:a16="http://schemas.microsoft.com/office/drawing/2014/main" id="{11872326-54BB-4AFF-8B9B-1DBCDD0589DB}"/>
                </a:ext>
              </a:extLst>
            </p:cNvPr>
            <p:cNvGrpSpPr/>
            <p:nvPr/>
          </p:nvGrpSpPr>
          <p:grpSpPr>
            <a:xfrm>
              <a:off x="4125553" y="5356604"/>
              <a:ext cx="796926" cy="796926"/>
              <a:chOff x="7903946" y="4484914"/>
              <a:chExt cx="709366" cy="709366"/>
            </a:xfrm>
          </p:grpSpPr>
          <p:sp>
            <p:nvSpPr>
              <p:cNvPr id="117" name="Oval 116">
                <a:extLst>
                  <a:ext uri="{FF2B5EF4-FFF2-40B4-BE49-F238E27FC236}">
                    <a16:creationId xmlns:a16="http://schemas.microsoft.com/office/drawing/2014/main" id="{371DB7E1-5870-4B45-932D-5E98E59EA439}"/>
                  </a:ext>
                </a:extLst>
              </p:cNvPr>
              <p:cNvSpPr/>
              <p:nvPr/>
            </p:nvSpPr>
            <p:spPr bwMode="auto">
              <a:xfrm>
                <a:off x="7903946" y="4484914"/>
                <a:ext cx="709366" cy="709366"/>
              </a:xfrm>
              <a:prstGeom prst="ellipse">
                <a:avLst/>
              </a:prstGeom>
              <a:solidFill>
                <a:schemeClr val="bg1">
                  <a:lumMod val="85000"/>
                </a:schemeClr>
              </a:solidFill>
              <a:ln w="28575">
                <a:solidFill>
                  <a:schemeClr val="bg1">
                    <a:lumMod val="65000"/>
                  </a:schemeClr>
                </a:solidFill>
                <a:prstDash val="sysDash"/>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cs typeface="+mn-cs"/>
                </a:endParaRPr>
              </a:p>
            </p:txBody>
          </p:sp>
          <p:pic>
            <p:nvPicPr>
              <p:cNvPr id="118" name="Picture 117">
                <a:extLst>
                  <a:ext uri="{FF2B5EF4-FFF2-40B4-BE49-F238E27FC236}">
                    <a16:creationId xmlns:a16="http://schemas.microsoft.com/office/drawing/2014/main" id="{80F58D13-EB03-4EC1-980A-A42B708EB226}"/>
                  </a:ext>
                </a:extLst>
              </p:cNvPr>
              <p:cNvPicPr>
                <a:picLocks noChangeAspect="1"/>
              </p:cNvPicPr>
              <p:nvPr/>
            </p:nvPicPr>
            <p:blipFill>
              <a:blip r:embed="rId5"/>
              <a:stretch>
                <a:fillRect/>
              </a:stretch>
            </p:blipFill>
            <p:spPr>
              <a:xfrm>
                <a:off x="8084193" y="4665161"/>
                <a:ext cx="348872" cy="348872"/>
              </a:xfrm>
              <a:prstGeom prst="rect">
                <a:avLst/>
              </a:prstGeom>
              <a:ln>
                <a:noFill/>
                <a:prstDash val="sysDash"/>
              </a:ln>
            </p:spPr>
          </p:pic>
        </p:grpSp>
        <p:pic>
          <p:nvPicPr>
            <p:cNvPr id="56" name="Picture 55">
              <a:extLst>
                <a:ext uri="{FF2B5EF4-FFF2-40B4-BE49-F238E27FC236}">
                  <a16:creationId xmlns:a16="http://schemas.microsoft.com/office/drawing/2014/main" id="{B76F292A-EABF-4562-BCE3-126060111DF2}"/>
                </a:ext>
              </a:extLst>
            </p:cNvPr>
            <p:cNvPicPr>
              <a:picLocks noChangeAspect="1"/>
            </p:cNvPicPr>
            <p:nvPr/>
          </p:nvPicPr>
          <p:blipFill>
            <a:blip r:embed="rId6"/>
            <a:stretch>
              <a:fillRect/>
            </a:stretch>
          </p:blipFill>
          <p:spPr>
            <a:xfrm>
              <a:off x="2269520" y="1749900"/>
              <a:ext cx="607102" cy="607102"/>
            </a:xfrm>
            <a:prstGeom prst="rect">
              <a:avLst/>
            </a:prstGeom>
          </p:spPr>
        </p:pic>
        <p:pic>
          <p:nvPicPr>
            <p:cNvPr id="57" name="Picture 56">
              <a:extLst>
                <a:ext uri="{FF2B5EF4-FFF2-40B4-BE49-F238E27FC236}">
                  <a16:creationId xmlns:a16="http://schemas.microsoft.com/office/drawing/2014/main" id="{7C8489FB-7269-409F-A1CA-A0EF3CECAD7A}"/>
                </a:ext>
              </a:extLst>
            </p:cNvPr>
            <p:cNvPicPr>
              <a:picLocks noChangeAspect="1"/>
            </p:cNvPicPr>
            <p:nvPr/>
          </p:nvPicPr>
          <p:blipFill>
            <a:blip r:embed="rId7"/>
            <a:stretch>
              <a:fillRect/>
            </a:stretch>
          </p:blipFill>
          <p:spPr>
            <a:xfrm>
              <a:off x="2268330" y="3142675"/>
              <a:ext cx="609483" cy="609483"/>
            </a:xfrm>
            <a:prstGeom prst="rect">
              <a:avLst/>
            </a:prstGeom>
          </p:spPr>
        </p:pic>
        <p:pic>
          <p:nvPicPr>
            <p:cNvPr id="58" name="Picture 57">
              <a:extLst>
                <a:ext uri="{FF2B5EF4-FFF2-40B4-BE49-F238E27FC236}">
                  <a16:creationId xmlns:a16="http://schemas.microsoft.com/office/drawing/2014/main" id="{D02F6D4A-11D0-4074-97C0-EC04EE94F8A3}"/>
                </a:ext>
              </a:extLst>
            </p:cNvPr>
            <p:cNvPicPr>
              <a:picLocks noChangeAspect="1"/>
            </p:cNvPicPr>
            <p:nvPr/>
          </p:nvPicPr>
          <p:blipFill>
            <a:blip r:embed="rId7"/>
            <a:stretch>
              <a:fillRect/>
            </a:stretch>
          </p:blipFill>
          <p:spPr>
            <a:xfrm>
              <a:off x="2268330" y="4362954"/>
              <a:ext cx="609483" cy="609483"/>
            </a:xfrm>
            <a:prstGeom prst="rect">
              <a:avLst/>
            </a:prstGeom>
          </p:spPr>
        </p:pic>
        <p:grpSp>
          <p:nvGrpSpPr>
            <p:cNvPr id="79" name="Group 78">
              <a:extLst>
                <a:ext uri="{FF2B5EF4-FFF2-40B4-BE49-F238E27FC236}">
                  <a16:creationId xmlns:a16="http://schemas.microsoft.com/office/drawing/2014/main" id="{A4404948-59CC-4156-A430-C9813AEA6A67}"/>
                </a:ext>
              </a:extLst>
            </p:cNvPr>
            <p:cNvGrpSpPr/>
            <p:nvPr/>
          </p:nvGrpSpPr>
          <p:grpSpPr>
            <a:xfrm>
              <a:off x="1371639" y="4762742"/>
              <a:ext cx="2659907" cy="808132"/>
              <a:chOff x="1060229" y="5296140"/>
              <a:chExt cx="2659907" cy="808132"/>
            </a:xfrm>
          </p:grpSpPr>
          <p:grpSp>
            <p:nvGrpSpPr>
              <p:cNvPr id="110" name="Group 109">
                <a:extLst>
                  <a:ext uri="{FF2B5EF4-FFF2-40B4-BE49-F238E27FC236}">
                    <a16:creationId xmlns:a16="http://schemas.microsoft.com/office/drawing/2014/main" id="{12E1A7BF-A0EF-4DFB-BDD8-77989C34BB47}"/>
                  </a:ext>
                </a:extLst>
              </p:cNvPr>
              <p:cNvGrpSpPr/>
              <p:nvPr/>
            </p:nvGrpSpPr>
            <p:grpSpPr>
              <a:xfrm>
                <a:off x="1060229" y="5497169"/>
                <a:ext cx="2402864" cy="607103"/>
                <a:chOff x="2430393" y="5497169"/>
                <a:chExt cx="2402864" cy="607103"/>
              </a:xfrm>
            </p:grpSpPr>
            <p:sp>
              <p:nvSpPr>
                <p:cNvPr id="112" name="Rectangle 111">
                  <a:extLst>
                    <a:ext uri="{FF2B5EF4-FFF2-40B4-BE49-F238E27FC236}">
                      <a16:creationId xmlns:a16="http://schemas.microsoft.com/office/drawing/2014/main" id="{7D16A45D-F363-4282-B9E1-75BCEC63428C}"/>
                    </a:ext>
                  </a:extLst>
                </p:cNvPr>
                <p:cNvSpPr/>
                <p:nvPr/>
              </p:nvSpPr>
              <p:spPr bwMode="auto">
                <a:xfrm>
                  <a:off x="2430393" y="5497169"/>
                  <a:ext cx="2402864" cy="60710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3" name="Group 112">
                  <a:extLst>
                    <a:ext uri="{FF2B5EF4-FFF2-40B4-BE49-F238E27FC236}">
                      <a16:creationId xmlns:a16="http://schemas.microsoft.com/office/drawing/2014/main" id="{E65289A2-8067-42ED-9CA0-F3A8CB4C9F02}"/>
                    </a:ext>
                  </a:extLst>
                </p:cNvPr>
                <p:cNvGrpSpPr/>
                <p:nvPr/>
              </p:nvGrpSpPr>
              <p:grpSpPr>
                <a:xfrm>
                  <a:off x="2608880" y="5556923"/>
                  <a:ext cx="2017472" cy="491872"/>
                  <a:chOff x="2407187" y="5556923"/>
                  <a:chExt cx="2017472" cy="491872"/>
                </a:xfrm>
              </p:grpSpPr>
              <p:pic>
                <p:nvPicPr>
                  <p:cNvPr id="114" name="Picture 113">
                    <a:extLst>
                      <a:ext uri="{FF2B5EF4-FFF2-40B4-BE49-F238E27FC236}">
                        <a16:creationId xmlns:a16="http://schemas.microsoft.com/office/drawing/2014/main" id="{2C6810EE-FB17-47AF-98F2-6E62BC65C6FB}"/>
                      </a:ext>
                    </a:extLst>
                  </p:cNvPr>
                  <p:cNvPicPr>
                    <a:picLocks noChangeAspect="1"/>
                  </p:cNvPicPr>
                  <p:nvPr/>
                </p:nvPicPr>
                <p:blipFill>
                  <a:blip r:embed="rId8"/>
                  <a:stretch>
                    <a:fillRect/>
                  </a:stretch>
                </p:blipFill>
                <p:spPr>
                  <a:xfrm>
                    <a:off x="2407187" y="5556923"/>
                    <a:ext cx="478994" cy="491872"/>
                  </a:xfrm>
                  <a:prstGeom prst="rect">
                    <a:avLst/>
                  </a:prstGeom>
                </p:spPr>
              </p:pic>
              <p:pic>
                <p:nvPicPr>
                  <p:cNvPr id="115" name="Picture 114">
                    <a:extLst>
                      <a:ext uri="{FF2B5EF4-FFF2-40B4-BE49-F238E27FC236}">
                        <a16:creationId xmlns:a16="http://schemas.microsoft.com/office/drawing/2014/main" id="{5D9700CC-FBE2-4868-981E-2A04ECDE5491}"/>
                      </a:ext>
                    </a:extLst>
                  </p:cNvPr>
                  <p:cNvPicPr>
                    <a:picLocks noChangeAspect="1"/>
                  </p:cNvPicPr>
                  <p:nvPr/>
                </p:nvPicPr>
                <p:blipFill>
                  <a:blip r:embed="rId8"/>
                  <a:stretch>
                    <a:fillRect/>
                  </a:stretch>
                </p:blipFill>
                <p:spPr>
                  <a:xfrm>
                    <a:off x="3176426" y="5556923"/>
                    <a:ext cx="478994" cy="491872"/>
                  </a:xfrm>
                  <a:prstGeom prst="rect">
                    <a:avLst/>
                  </a:prstGeom>
                </p:spPr>
              </p:pic>
              <p:pic>
                <p:nvPicPr>
                  <p:cNvPr id="116" name="Picture 115">
                    <a:extLst>
                      <a:ext uri="{FF2B5EF4-FFF2-40B4-BE49-F238E27FC236}">
                        <a16:creationId xmlns:a16="http://schemas.microsoft.com/office/drawing/2014/main" id="{1B276FC7-66D6-4378-B37C-A6A29478D2B5}"/>
                      </a:ext>
                    </a:extLst>
                  </p:cNvPr>
                  <p:cNvPicPr>
                    <a:picLocks noChangeAspect="1"/>
                  </p:cNvPicPr>
                  <p:nvPr/>
                </p:nvPicPr>
                <p:blipFill>
                  <a:blip r:embed="rId8"/>
                  <a:stretch>
                    <a:fillRect/>
                  </a:stretch>
                </p:blipFill>
                <p:spPr>
                  <a:xfrm>
                    <a:off x="3945665" y="5556923"/>
                    <a:ext cx="478994" cy="491872"/>
                  </a:xfrm>
                  <a:prstGeom prst="rect">
                    <a:avLst/>
                  </a:prstGeom>
                </p:spPr>
              </p:pic>
            </p:grpSp>
          </p:grpSp>
          <p:pic>
            <p:nvPicPr>
              <p:cNvPr id="111" name="Picture 110">
                <a:extLst>
                  <a:ext uri="{FF2B5EF4-FFF2-40B4-BE49-F238E27FC236}">
                    <a16:creationId xmlns:a16="http://schemas.microsoft.com/office/drawing/2014/main" id="{055AF66A-6CB5-4E58-8C8A-3F07620EB45F}"/>
                  </a:ext>
                </a:extLst>
              </p:cNvPr>
              <p:cNvPicPr>
                <a:picLocks noChangeAspect="1"/>
              </p:cNvPicPr>
              <p:nvPr/>
            </p:nvPicPr>
            <p:blipFill>
              <a:blip r:embed="rId9"/>
              <a:stretch>
                <a:fillRect/>
              </a:stretch>
            </p:blipFill>
            <p:spPr>
              <a:xfrm>
                <a:off x="3318079" y="5296140"/>
                <a:ext cx="402057" cy="402057"/>
              </a:xfrm>
              <a:prstGeom prst="rect">
                <a:avLst/>
              </a:prstGeom>
            </p:spPr>
          </p:pic>
        </p:grpSp>
        <p:grpSp>
          <p:nvGrpSpPr>
            <p:cNvPr id="80" name="Group 79">
              <a:extLst>
                <a:ext uri="{FF2B5EF4-FFF2-40B4-BE49-F238E27FC236}">
                  <a16:creationId xmlns:a16="http://schemas.microsoft.com/office/drawing/2014/main" id="{51AF89A9-C1AE-4CCB-A08C-FFBD22B9E19B}"/>
                </a:ext>
              </a:extLst>
            </p:cNvPr>
            <p:cNvGrpSpPr/>
            <p:nvPr/>
          </p:nvGrpSpPr>
          <p:grpSpPr>
            <a:xfrm>
              <a:off x="795982" y="3540099"/>
              <a:ext cx="3780675" cy="802222"/>
              <a:chOff x="484572" y="4073497"/>
              <a:chExt cx="3780675" cy="802222"/>
            </a:xfrm>
          </p:grpSpPr>
          <p:grpSp>
            <p:nvGrpSpPr>
              <p:cNvPr id="98" name="Group 97">
                <a:extLst>
                  <a:ext uri="{FF2B5EF4-FFF2-40B4-BE49-F238E27FC236}">
                    <a16:creationId xmlns:a16="http://schemas.microsoft.com/office/drawing/2014/main" id="{BC1BC36B-B631-476D-9BB8-415A57B7C851}"/>
                  </a:ext>
                </a:extLst>
              </p:cNvPr>
              <p:cNvGrpSpPr/>
              <p:nvPr/>
            </p:nvGrpSpPr>
            <p:grpSpPr>
              <a:xfrm>
                <a:off x="484572" y="4268616"/>
                <a:ext cx="3554179" cy="607103"/>
                <a:chOff x="967021" y="4268616"/>
                <a:chExt cx="3554179" cy="607103"/>
              </a:xfrm>
            </p:grpSpPr>
            <p:sp>
              <p:nvSpPr>
                <p:cNvPr id="100" name="Rectangle 99">
                  <a:extLst>
                    <a:ext uri="{FF2B5EF4-FFF2-40B4-BE49-F238E27FC236}">
                      <a16:creationId xmlns:a16="http://schemas.microsoft.com/office/drawing/2014/main" id="{5098E22A-2521-4ABC-8C51-6CF2CBF6BBA1}"/>
                    </a:ext>
                  </a:extLst>
                </p:cNvPr>
                <p:cNvSpPr/>
                <p:nvPr/>
              </p:nvSpPr>
              <p:spPr bwMode="auto">
                <a:xfrm>
                  <a:off x="967021" y="4268616"/>
                  <a:ext cx="3554179" cy="60710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1" name="Picture 100">
                  <a:extLst>
                    <a:ext uri="{FF2B5EF4-FFF2-40B4-BE49-F238E27FC236}">
                      <a16:creationId xmlns:a16="http://schemas.microsoft.com/office/drawing/2014/main" id="{10D2D89C-3714-42F5-898B-4CEA83746697}"/>
                    </a:ext>
                  </a:extLst>
                </p:cNvPr>
                <p:cNvPicPr>
                  <a:picLocks noChangeAspect="1"/>
                </p:cNvPicPr>
                <p:nvPr/>
              </p:nvPicPr>
              <p:blipFill>
                <a:blip r:embed="rId10"/>
                <a:stretch>
                  <a:fillRect/>
                </a:stretch>
              </p:blipFill>
              <p:spPr>
                <a:xfrm>
                  <a:off x="1087708" y="4364897"/>
                  <a:ext cx="431484" cy="431480"/>
                </a:xfrm>
                <a:prstGeom prst="rect">
                  <a:avLst/>
                </a:prstGeom>
              </p:spPr>
            </p:pic>
            <p:pic>
              <p:nvPicPr>
                <p:cNvPr id="102" name="Picture 101">
                  <a:extLst>
                    <a:ext uri="{FF2B5EF4-FFF2-40B4-BE49-F238E27FC236}">
                      <a16:creationId xmlns:a16="http://schemas.microsoft.com/office/drawing/2014/main" id="{01EB150D-5544-4478-BA54-071943236971}"/>
                    </a:ext>
                  </a:extLst>
                </p:cNvPr>
                <p:cNvPicPr>
                  <a:picLocks noChangeAspect="1"/>
                </p:cNvPicPr>
                <p:nvPr/>
              </p:nvPicPr>
              <p:blipFill>
                <a:blip r:embed="rId10"/>
                <a:stretch>
                  <a:fillRect/>
                </a:stretch>
              </p:blipFill>
              <p:spPr>
                <a:xfrm>
                  <a:off x="1651454" y="4364897"/>
                  <a:ext cx="431484" cy="431480"/>
                </a:xfrm>
                <a:prstGeom prst="rect">
                  <a:avLst/>
                </a:prstGeom>
              </p:spPr>
            </p:pic>
            <p:pic>
              <p:nvPicPr>
                <p:cNvPr id="103" name="Picture 102">
                  <a:extLst>
                    <a:ext uri="{FF2B5EF4-FFF2-40B4-BE49-F238E27FC236}">
                      <a16:creationId xmlns:a16="http://schemas.microsoft.com/office/drawing/2014/main" id="{B556ED2D-DEFA-4559-9529-3756D172AEFE}"/>
                    </a:ext>
                  </a:extLst>
                </p:cNvPr>
                <p:cNvPicPr>
                  <a:picLocks noChangeAspect="1"/>
                </p:cNvPicPr>
                <p:nvPr/>
              </p:nvPicPr>
              <p:blipFill>
                <a:blip r:embed="rId10"/>
                <a:stretch>
                  <a:fillRect/>
                </a:stretch>
              </p:blipFill>
              <p:spPr>
                <a:xfrm>
                  <a:off x="2215200" y="4364897"/>
                  <a:ext cx="431484" cy="431480"/>
                </a:xfrm>
                <a:prstGeom prst="rect">
                  <a:avLst/>
                </a:prstGeom>
              </p:spPr>
            </p:pic>
            <p:pic>
              <p:nvPicPr>
                <p:cNvPr id="104" name="Picture 103">
                  <a:extLst>
                    <a:ext uri="{FF2B5EF4-FFF2-40B4-BE49-F238E27FC236}">
                      <a16:creationId xmlns:a16="http://schemas.microsoft.com/office/drawing/2014/main" id="{CAEE313C-A04F-4A2F-B971-84D7BDB70A15}"/>
                    </a:ext>
                  </a:extLst>
                </p:cNvPr>
                <p:cNvPicPr>
                  <a:picLocks noChangeAspect="1"/>
                </p:cNvPicPr>
                <p:nvPr/>
              </p:nvPicPr>
              <p:blipFill>
                <a:blip r:embed="rId10"/>
                <a:stretch>
                  <a:fillRect/>
                </a:stretch>
              </p:blipFill>
              <p:spPr>
                <a:xfrm>
                  <a:off x="2778946" y="4364897"/>
                  <a:ext cx="431484" cy="431480"/>
                </a:xfrm>
                <a:prstGeom prst="rect">
                  <a:avLst/>
                </a:prstGeom>
              </p:spPr>
            </p:pic>
            <p:pic>
              <p:nvPicPr>
                <p:cNvPr id="105" name="Picture 104">
                  <a:extLst>
                    <a:ext uri="{FF2B5EF4-FFF2-40B4-BE49-F238E27FC236}">
                      <a16:creationId xmlns:a16="http://schemas.microsoft.com/office/drawing/2014/main" id="{3B6D35C8-2073-4095-BCA1-328C1DA589E0}"/>
                    </a:ext>
                  </a:extLst>
                </p:cNvPr>
                <p:cNvPicPr>
                  <a:picLocks noChangeAspect="1"/>
                </p:cNvPicPr>
                <p:nvPr/>
              </p:nvPicPr>
              <p:blipFill>
                <a:blip r:embed="rId10"/>
                <a:stretch>
                  <a:fillRect/>
                </a:stretch>
              </p:blipFill>
              <p:spPr>
                <a:xfrm>
                  <a:off x="3950609" y="4364897"/>
                  <a:ext cx="431484" cy="431480"/>
                </a:xfrm>
                <a:prstGeom prst="rect">
                  <a:avLst/>
                </a:prstGeom>
              </p:spPr>
            </p:pic>
            <p:grpSp>
              <p:nvGrpSpPr>
                <p:cNvPr id="106" name="Group 105">
                  <a:extLst>
                    <a:ext uri="{FF2B5EF4-FFF2-40B4-BE49-F238E27FC236}">
                      <a16:creationId xmlns:a16="http://schemas.microsoft.com/office/drawing/2014/main" id="{E2E1688B-C092-47E8-9C5E-8E957353A690}"/>
                    </a:ext>
                  </a:extLst>
                </p:cNvPr>
                <p:cNvGrpSpPr/>
                <p:nvPr/>
              </p:nvGrpSpPr>
              <p:grpSpPr>
                <a:xfrm>
                  <a:off x="3444818" y="4527512"/>
                  <a:ext cx="290514" cy="71909"/>
                  <a:chOff x="5097552" y="-533400"/>
                  <a:chExt cx="290514" cy="71909"/>
                </a:xfrm>
              </p:grpSpPr>
              <p:sp>
                <p:nvSpPr>
                  <p:cNvPr id="107" name="Oval 106">
                    <a:extLst>
                      <a:ext uri="{FF2B5EF4-FFF2-40B4-BE49-F238E27FC236}">
                        <a16:creationId xmlns:a16="http://schemas.microsoft.com/office/drawing/2014/main" id="{C77D4FD2-938D-489F-B140-851643D7B44F}"/>
                      </a:ext>
                    </a:extLst>
                  </p:cNvPr>
                  <p:cNvSpPr/>
                  <p:nvPr/>
                </p:nvSpPr>
                <p:spPr bwMode="auto">
                  <a:xfrm>
                    <a:off x="5097552"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2AE00261-3AD9-420F-8D91-0A6DED7BE064}"/>
                      </a:ext>
                    </a:extLst>
                  </p:cNvPr>
                  <p:cNvSpPr/>
                  <p:nvPr/>
                </p:nvSpPr>
                <p:spPr bwMode="auto">
                  <a:xfrm>
                    <a:off x="5206855"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A3DBACEB-F773-4336-82CE-5D87F5A62EDA}"/>
                      </a:ext>
                    </a:extLst>
                  </p:cNvPr>
                  <p:cNvSpPr/>
                  <p:nvPr/>
                </p:nvSpPr>
                <p:spPr bwMode="auto">
                  <a:xfrm>
                    <a:off x="5316157"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99" name="Picture 98">
                <a:extLst>
                  <a:ext uri="{FF2B5EF4-FFF2-40B4-BE49-F238E27FC236}">
                    <a16:creationId xmlns:a16="http://schemas.microsoft.com/office/drawing/2014/main" id="{4A58C27E-AF8F-462E-AECF-A8FCABAC7756}"/>
                  </a:ext>
                </a:extLst>
              </p:cNvPr>
              <p:cNvPicPr>
                <a:picLocks noChangeAspect="1"/>
              </p:cNvPicPr>
              <p:nvPr/>
            </p:nvPicPr>
            <p:blipFill>
              <a:blip r:embed="rId9"/>
              <a:stretch>
                <a:fillRect/>
              </a:stretch>
            </p:blipFill>
            <p:spPr>
              <a:xfrm>
                <a:off x="3863190" y="4073497"/>
                <a:ext cx="402057" cy="402057"/>
              </a:xfrm>
              <a:prstGeom prst="rect">
                <a:avLst/>
              </a:prstGeom>
            </p:spPr>
          </p:pic>
        </p:grpSp>
        <p:grpSp>
          <p:nvGrpSpPr>
            <p:cNvPr id="85" name="Group 84">
              <a:extLst>
                <a:ext uri="{FF2B5EF4-FFF2-40B4-BE49-F238E27FC236}">
                  <a16:creationId xmlns:a16="http://schemas.microsoft.com/office/drawing/2014/main" id="{454499CD-6105-4837-A634-34CB20DC58A2}"/>
                </a:ext>
              </a:extLst>
            </p:cNvPr>
            <p:cNvGrpSpPr/>
            <p:nvPr/>
          </p:nvGrpSpPr>
          <p:grpSpPr>
            <a:xfrm>
              <a:off x="795982" y="2309313"/>
              <a:ext cx="3780675" cy="804454"/>
              <a:chOff x="484572" y="2842711"/>
              <a:chExt cx="3780675" cy="804454"/>
            </a:xfrm>
          </p:grpSpPr>
          <p:grpSp>
            <p:nvGrpSpPr>
              <p:cNvPr id="86" name="Group 85">
                <a:extLst>
                  <a:ext uri="{FF2B5EF4-FFF2-40B4-BE49-F238E27FC236}">
                    <a16:creationId xmlns:a16="http://schemas.microsoft.com/office/drawing/2014/main" id="{99CB883B-6125-460E-A61F-9562C46840AF}"/>
                  </a:ext>
                </a:extLst>
              </p:cNvPr>
              <p:cNvGrpSpPr/>
              <p:nvPr/>
            </p:nvGrpSpPr>
            <p:grpSpPr>
              <a:xfrm>
                <a:off x="484572" y="3040062"/>
                <a:ext cx="3554179" cy="607103"/>
                <a:chOff x="967021" y="3040062"/>
                <a:chExt cx="3554179" cy="607103"/>
              </a:xfrm>
            </p:grpSpPr>
            <p:sp>
              <p:nvSpPr>
                <p:cNvPr id="88" name="Rectangle 87">
                  <a:extLst>
                    <a:ext uri="{FF2B5EF4-FFF2-40B4-BE49-F238E27FC236}">
                      <a16:creationId xmlns:a16="http://schemas.microsoft.com/office/drawing/2014/main" id="{92E8C392-CC6E-4B50-82D2-78C425ABD92A}"/>
                    </a:ext>
                  </a:extLst>
                </p:cNvPr>
                <p:cNvSpPr/>
                <p:nvPr/>
              </p:nvSpPr>
              <p:spPr bwMode="auto">
                <a:xfrm>
                  <a:off x="967021" y="3040062"/>
                  <a:ext cx="3554179" cy="60710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89" name="Picture 88">
                  <a:extLst>
                    <a:ext uri="{FF2B5EF4-FFF2-40B4-BE49-F238E27FC236}">
                      <a16:creationId xmlns:a16="http://schemas.microsoft.com/office/drawing/2014/main" id="{D2F03333-AFEA-4537-9644-225298C4D94B}"/>
                    </a:ext>
                  </a:extLst>
                </p:cNvPr>
                <p:cNvPicPr>
                  <a:picLocks noChangeAspect="1"/>
                </p:cNvPicPr>
                <p:nvPr/>
              </p:nvPicPr>
              <p:blipFill>
                <a:blip r:embed="rId10"/>
                <a:stretch>
                  <a:fillRect/>
                </a:stretch>
              </p:blipFill>
              <p:spPr>
                <a:xfrm>
                  <a:off x="1087708" y="3139448"/>
                  <a:ext cx="431484" cy="431480"/>
                </a:xfrm>
                <a:prstGeom prst="rect">
                  <a:avLst/>
                </a:prstGeom>
              </p:spPr>
            </p:pic>
            <p:pic>
              <p:nvPicPr>
                <p:cNvPr id="90" name="Picture 89">
                  <a:extLst>
                    <a:ext uri="{FF2B5EF4-FFF2-40B4-BE49-F238E27FC236}">
                      <a16:creationId xmlns:a16="http://schemas.microsoft.com/office/drawing/2014/main" id="{DF507965-DAF0-4508-A05C-8B56D35D2813}"/>
                    </a:ext>
                  </a:extLst>
                </p:cNvPr>
                <p:cNvPicPr>
                  <a:picLocks noChangeAspect="1"/>
                </p:cNvPicPr>
                <p:nvPr/>
              </p:nvPicPr>
              <p:blipFill>
                <a:blip r:embed="rId10"/>
                <a:stretch>
                  <a:fillRect/>
                </a:stretch>
              </p:blipFill>
              <p:spPr>
                <a:xfrm>
                  <a:off x="1651454" y="3139448"/>
                  <a:ext cx="431484" cy="431480"/>
                </a:xfrm>
                <a:prstGeom prst="rect">
                  <a:avLst/>
                </a:prstGeom>
              </p:spPr>
            </p:pic>
            <p:pic>
              <p:nvPicPr>
                <p:cNvPr id="91" name="Picture 90">
                  <a:extLst>
                    <a:ext uri="{FF2B5EF4-FFF2-40B4-BE49-F238E27FC236}">
                      <a16:creationId xmlns:a16="http://schemas.microsoft.com/office/drawing/2014/main" id="{624EA1E8-9218-4B1C-8133-06AFBF4174BA}"/>
                    </a:ext>
                  </a:extLst>
                </p:cNvPr>
                <p:cNvPicPr>
                  <a:picLocks noChangeAspect="1"/>
                </p:cNvPicPr>
                <p:nvPr/>
              </p:nvPicPr>
              <p:blipFill>
                <a:blip r:embed="rId10"/>
                <a:stretch>
                  <a:fillRect/>
                </a:stretch>
              </p:blipFill>
              <p:spPr>
                <a:xfrm>
                  <a:off x="2215200" y="3139448"/>
                  <a:ext cx="431484" cy="431480"/>
                </a:xfrm>
                <a:prstGeom prst="rect">
                  <a:avLst/>
                </a:prstGeom>
              </p:spPr>
            </p:pic>
            <p:pic>
              <p:nvPicPr>
                <p:cNvPr id="92" name="Picture 91">
                  <a:extLst>
                    <a:ext uri="{FF2B5EF4-FFF2-40B4-BE49-F238E27FC236}">
                      <a16:creationId xmlns:a16="http://schemas.microsoft.com/office/drawing/2014/main" id="{BBB093F0-29C3-453B-83F2-0A2871100CA4}"/>
                    </a:ext>
                  </a:extLst>
                </p:cNvPr>
                <p:cNvPicPr>
                  <a:picLocks noChangeAspect="1"/>
                </p:cNvPicPr>
                <p:nvPr/>
              </p:nvPicPr>
              <p:blipFill>
                <a:blip r:embed="rId10"/>
                <a:stretch>
                  <a:fillRect/>
                </a:stretch>
              </p:blipFill>
              <p:spPr>
                <a:xfrm>
                  <a:off x="2778946" y="3139448"/>
                  <a:ext cx="431484" cy="431480"/>
                </a:xfrm>
                <a:prstGeom prst="rect">
                  <a:avLst/>
                </a:prstGeom>
              </p:spPr>
            </p:pic>
            <p:pic>
              <p:nvPicPr>
                <p:cNvPr id="93" name="Picture 92">
                  <a:extLst>
                    <a:ext uri="{FF2B5EF4-FFF2-40B4-BE49-F238E27FC236}">
                      <a16:creationId xmlns:a16="http://schemas.microsoft.com/office/drawing/2014/main" id="{335FE695-9120-4E44-B2DB-9807C0CB6085}"/>
                    </a:ext>
                  </a:extLst>
                </p:cNvPr>
                <p:cNvPicPr>
                  <a:picLocks noChangeAspect="1"/>
                </p:cNvPicPr>
                <p:nvPr/>
              </p:nvPicPr>
              <p:blipFill>
                <a:blip r:embed="rId10"/>
                <a:stretch>
                  <a:fillRect/>
                </a:stretch>
              </p:blipFill>
              <p:spPr>
                <a:xfrm>
                  <a:off x="3950609" y="3132838"/>
                  <a:ext cx="431484" cy="431480"/>
                </a:xfrm>
                <a:prstGeom prst="rect">
                  <a:avLst/>
                </a:prstGeom>
              </p:spPr>
            </p:pic>
            <p:grpSp>
              <p:nvGrpSpPr>
                <p:cNvPr id="94" name="Group 93">
                  <a:extLst>
                    <a:ext uri="{FF2B5EF4-FFF2-40B4-BE49-F238E27FC236}">
                      <a16:creationId xmlns:a16="http://schemas.microsoft.com/office/drawing/2014/main" id="{0332B44A-4A99-4D56-916E-53967CF43367}"/>
                    </a:ext>
                  </a:extLst>
                </p:cNvPr>
                <p:cNvGrpSpPr/>
                <p:nvPr/>
              </p:nvGrpSpPr>
              <p:grpSpPr>
                <a:xfrm>
                  <a:off x="3444818" y="3319233"/>
                  <a:ext cx="290514" cy="71909"/>
                  <a:chOff x="5097552" y="-533400"/>
                  <a:chExt cx="290514" cy="71909"/>
                </a:xfrm>
              </p:grpSpPr>
              <p:sp>
                <p:nvSpPr>
                  <p:cNvPr id="95" name="Oval 94">
                    <a:extLst>
                      <a:ext uri="{FF2B5EF4-FFF2-40B4-BE49-F238E27FC236}">
                        <a16:creationId xmlns:a16="http://schemas.microsoft.com/office/drawing/2014/main" id="{08D76FDE-F24F-4AC4-98D6-B80A799AF454}"/>
                      </a:ext>
                    </a:extLst>
                  </p:cNvPr>
                  <p:cNvSpPr/>
                  <p:nvPr/>
                </p:nvSpPr>
                <p:spPr bwMode="auto">
                  <a:xfrm>
                    <a:off x="5097552"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C9D31B5B-CDE9-4DBF-9847-9A7193ABBF56}"/>
                      </a:ext>
                    </a:extLst>
                  </p:cNvPr>
                  <p:cNvSpPr/>
                  <p:nvPr/>
                </p:nvSpPr>
                <p:spPr bwMode="auto">
                  <a:xfrm>
                    <a:off x="5206855"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2FCE6CC0-4086-4A54-BA72-C3C522B4C014}"/>
                      </a:ext>
                    </a:extLst>
                  </p:cNvPr>
                  <p:cNvSpPr/>
                  <p:nvPr/>
                </p:nvSpPr>
                <p:spPr bwMode="auto">
                  <a:xfrm>
                    <a:off x="5316157"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87" name="Picture 86">
                <a:extLst>
                  <a:ext uri="{FF2B5EF4-FFF2-40B4-BE49-F238E27FC236}">
                    <a16:creationId xmlns:a16="http://schemas.microsoft.com/office/drawing/2014/main" id="{6164E52D-0AFB-49F3-84FB-F85185D47F36}"/>
                  </a:ext>
                </a:extLst>
              </p:cNvPr>
              <p:cNvPicPr>
                <a:picLocks noChangeAspect="1"/>
              </p:cNvPicPr>
              <p:nvPr/>
            </p:nvPicPr>
            <p:blipFill>
              <a:blip r:embed="rId9"/>
              <a:stretch>
                <a:fillRect/>
              </a:stretch>
            </p:blipFill>
            <p:spPr>
              <a:xfrm>
                <a:off x="3863190" y="2842711"/>
                <a:ext cx="402057" cy="402057"/>
              </a:xfrm>
              <a:prstGeom prst="rect">
                <a:avLst/>
              </a:prstGeom>
            </p:spPr>
          </p:pic>
        </p:grpSp>
      </p:grpSp>
      <p:grpSp>
        <p:nvGrpSpPr>
          <p:cNvPr id="119" name="Group 118">
            <a:extLst>
              <a:ext uri="{FF2B5EF4-FFF2-40B4-BE49-F238E27FC236}">
                <a16:creationId xmlns:a16="http://schemas.microsoft.com/office/drawing/2014/main" id="{FF2A9074-B7A9-44A8-871A-FD0DC61FB669}"/>
              </a:ext>
            </a:extLst>
          </p:cNvPr>
          <p:cNvGrpSpPr/>
          <p:nvPr/>
        </p:nvGrpSpPr>
        <p:grpSpPr>
          <a:xfrm>
            <a:off x="10589730" y="1092316"/>
            <a:ext cx="624034" cy="591647"/>
            <a:chOff x="7997429" y="912040"/>
            <a:chExt cx="1015942" cy="1015942"/>
          </a:xfrm>
        </p:grpSpPr>
        <p:sp>
          <p:nvSpPr>
            <p:cNvPr id="120" name="Oval 119">
              <a:extLst>
                <a:ext uri="{FF2B5EF4-FFF2-40B4-BE49-F238E27FC236}">
                  <a16:creationId xmlns:a16="http://schemas.microsoft.com/office/drawing/2014/main" id="{BD933A77-BAF5-431C-945D-4753DA57DF26}"/>
                </a:ext>
              </a:extLst>
            </p:cNvPr>
            <p:cNvSpPr/>
            <p:nvPr/>
          </p:nvSpPr>
          <p:spPr bwMode="auto">
            <a:xfrm>
              <a:off x="7997429" y="912040"/>
              <a:ext cx="1015942" cy="1015942"/>
            </a:xfrm>
            <a:prstGeom prst="ellipse">
              <a:avLst/>
            </a:prstGeom>
            <a:solidFill>
              <a:schemeClr val="bg1">
                <a:lumMod val="85000"/>
              </a:schemeClr>
            </a:solidFill>
            <a:ln w="28575">
              <a:solidFill>
                <a:schemeClr val="bg1">
                  <a:lumMod val="65000"/>
                </a:schemeClr>
              </a:solidFill>
              <a:prstDash val="solid"/>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cs typeface="+mn-cs"/>
              </a:endParaRPr>
            </a:p>
          </p:txBody>
        </p:sp>
        <p:sp>
          <p:nvSpPr>
            <p:cNvPr id="121" name="globe_2">
              <a:extLst>
                <a:ext uri="{FF2B5EF4-FFF2-40B4-BE49-F238E27FC236}">
                  <a16:creationId xmlns:a16="http://schemas.microsoft.com/office/drawing/2014/main" id="{EC4DA961-FAC9-453B-B7A8-9F2DE8FFCEEA}"/>
                </a:ext>
              </a:extLst>
            </p:cNvPr>
            <p:cNvSpPr>
              <a:spLocks noChangeAspect="1" noEditPoints="1"/>
            </p:cNvSpPr>
            <p:nvPr/>
          </p:nvSpPr>
          <p:spPr bwMode="auto">
            <a:xfrm>
              <a:off x="8239017" y="1153628"/>
              <a:ext cx="532764" cy="5327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22" name="Connector: Elbow 121">
            <a:extLst>
              <a:ext uri="{FF2B5EF4-FFF2-40B4-BE49-F238E27FC236}">
                <a16:creationId xmlns:a16="http://schemas.microsoft.com/office/drawing/2014/main" id="{708E9B82-9479-4495-9F9E-587CAAC64061}"/>
              </a:ext>
            </a:extLst>
          </p:cNvPr>
          <p:cNvCxnSpPr>
            <a:cxnSpLocks/>
            <a:endCxn id="39" idx="0"/>
          </p:cNvCxnSpPr>
          <p:nvPr/>
        </p:nvCxnSpPr>
        <p:spPr>
          <a:xfrm rot="16200000" flipH="1">
            <a:off x="10470025" y="2115681"/>
            <a:ext cx="866702" cy="3261"/>
          </a:xfrm>
          <a:prstGeom prst="bentConnector3">
            <a:avLst>
              <a:gd name="adj1" fmla="val 50000"/>
            </a:avLst>
          </a:prstGeom>
          <a:ln w="19050">
            <a:solidFill>
              <a:srgbClr val="5C2D9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pic>
        <p:nvPicPr>
          <p:cNvPr id="123" name="Picture 122">
            <a:extLst>
              <a:ext uri="{FF2B5EF4-FFF2-40B4-BE49-F238E27FC236}">
                <a16:creationId xmlns:a16="http://schemas.microsoft.com/office/drawing/2014/main" id="{3F57FAC5-566C-4C67-B3DE-26BF2D643864}"/>
              </a:ext>
            </a:extLst>
          </p:cNvPr>
          <p:cNvPicPr>
            <a:picLocks noChangeAspect="1"/>
          </p:cNvPicPr>
          <p:nvPr/>
        </p:nvPicPr>
        <p:blipFill>
          <a:blip r:embed="rId11"/>
          <a:stretch>
            <a:fillRect/>
          </a:stretch>
        </p:blipFill>
        <p:spPr>
          <a:xfrm>
            <a:off x="10611669" y="1967075"/>
            <a:ext cx="576551" cy="474359"/>
          </a:xfrm>
          <a:prstGeom prst="rect">
            <a:avLst/>
          </a:prstGeom>
        </p:spPr>
      </p:pic>
      <p:pic>
        <p:nvPicPr>
          <p:cNvPr id="124" name="Graphic 123">
            <a:extLst>
              <a:ext uri="{FF2B5EF4-FFF2-40B4-BE49-F238E27FC236}">
                <a16:creationId xmlns:a16="http://schemas.microsoft.com/office/drawing/2014/main" id="{4A367C20-3C70-45AE-83E6-01009991122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15488" y="4033276"/>
            <a:ext cx="502578" cy="413497"/>
          </a:xfrm>
          <a:prstGeom prst="rect">
            <a:avLst/>
          </a:prstGeom>
        </p:spPr>
      </p:pic>
      <p:cxnSp>
        <p:nvCxnSpPr>
          <p:cNvPr id="125" name="Connector: Elbow 124">
            <a:extLst>
              <a:ext uri="{FF2B5EF4-FFF2-40B4-BE49-F238E27FC236}">
                <a16:creationId xmlns:a16="http://schemas.microsoft.com/office/drawing/2014/main" id="{2D643657-9029-4642-B57B-61257554BCBB}"/>
              </a:ext>
            </a:extLst>
          </p:cNvPr>
          <p:cNvCxnSpPr/>
          <p:nvPr/>
        </p:nvCxnSpPr>
        <p:spPr>
          <a:xfrm flipV="1">
            <a:off x="7478683" y="3591490"/>
            <a:ext cx="3103598" cy="788159"/>
          </a:xfrm>
          <a:prstGeom prst="bentConnector3">
            <a:avLst/>
          </a:prstGeom>
          <a:ln w="12700">
            <a:solidFill>
              <a:schemeClr val="tx1"/>
            </a:solidFill>
            <a:prstDash val="dashDot"/>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58B3FAF-23B7-4523-BC3B-78705BB5D294}"/>
              </a:ext>
            </a:extLst>
          </p:cNvPr>
          <p:cNvCxnSpPr/>
          <p:nvPr/>
        </p:nvCxnSpPr>
        <p:spPr>
          <a:xfrm>
            <a:off x="7472254" y="4566776"/>
            <a:ext cx="3110025" cy="0"/>
          </a:xfrm>
          <a:prstGeom prst="line">
            <a:avLst/>
          </a:prstGeom>
          <a:ln w="12700">
            <a:solidFill>
              <a:schemeClr val="tx1"/>
            </a:solidFill>
            <a:prstDash val="dashDot"/>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27" name="Cylinder 126">
            <a:extLst>
              <a:ext uri="{FF2B5EF4-FFF2-40B4-BE49-F238E27FC236}">
                <a16:creationId xmlns:a16="http://schemas.microsoft.com/office/drawing/2014/main" id="{97783A28-31DF-49D4-A45D-1A9A1A67631F}"/>
              </a:ext>
            </a:extLst>
          </p:cNvPr>
          <p:cNvSpPr/>
          <p:nvPr/>
        </p:nvSpPr>
        <p:spPr bwMode="auto">
          <a:xfrm rot="5400000">
            <a:off x="8900825" y="3092964"/>
            <a:ext cx="140577" cy="2916960"/>
          </a:xfrm>
          <a:prstGeom prst="can">
            <a:avLst/>
          </a:prstGeom>
          <a:solidFill>
            <a:schemeClr val="accent4">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5A155FA1-6494-4CAE-A955-832A32E7FC19}"/>
              </a:ext>
            </a:extLst>
          </p:cNvPr>
          <p:cNvSpPr/>
          <p:nvPr/>
        </p:nvSpPr>
        <p:spPr bwMode="auto">
          <a:xfrm>
            <a:off x="7550201" y="3503453"/>
            <a:ext cx="2916961" cy="922746"/>
          </a:xfrm>
          <a:custGeom>
            <a:avLst/>
            <a:gdLst>
              <a:gd name="connsiteX0" fmla="*/ 1368458 w 2764156"/>
              <a:gd name="connsiteY0" fmla="*/ 0 h 1062782"/>
              <a:gd name="connsiteX1" fmla="*/ 1368459 w 2764156"/>
              <a:gd name="connsiteY1" fmla="*/ 0 h 1062782"/>
              <a:gd name="connsiteX2" fmla="*/ 1368459 w 2764156"/>
              <a:gd name="connsiteY2" fmla="*/ 0 h 1062782"/>
              <a:gd name="connsiteX3" fmla="*/ 1383457 w 2764156"/>
              <a:gd name="connsiteY3" fmla="*/ 1553 h 1062782"/>
              <a:gd name="connsiteX4" fmla="*/ 2743916 w 2764156"/>
              <a:gd name="connsiteY4" fmla="*/ 1554 h 1062782"/>
              <a:gd name="connsiteX5" fmla="*/ 2743917 w 2764156"/>
              <a:gd name="connsiteY5" fmla="*/ 1553 h 1062782"/>
              <a:gd name="connsiteX6" fmla="*/ 2764156 w 2764156"/>
              <a:gd name="connsiteY6" fmla="*/ 82509 h 1062782"/>
              <a:gd name="connsiteX7" fmla="*/ 2764156 w 2764156"/>
              <a:gd name="connsiteY7" fmla="*/ 82510 h 1062782"/>
              <a:gd name="connsiteX8" fmla="*/ 2764156 w 2764156"/>
              <a:gd name="connsiteY8" fmla="*/ 82510 h 1062782"/>
              <a:gd name="connsiteX9" fmla="*/ 2743917 w 2764156"/>
              <a:gd name="connsiteY9" fmla="*/ 163466 h 1062782"/>
              <a:gd name="connsiteX10" fmla="*/ 1449415 w 2764156"/>
              <a:gd name="connsiteY10" fmla="*/ 163465 h 1062782"/>
              <a:gd name="connsiteX11" fmla="*/ 1449414 w 2764156"/>
              <a:gd name="connsiteY11" fmla="*/ 1042543 h 1062782"/>
              <a:gd name="connsiteX12" fmla="*/ 1368458 w 2764156"/>
              <a:gd name="connsiteY12" fmla="*/ 1062782 h 1062782"/>
              <a:gd name="connsiteX13" fmla="*/ 1336946 w 2764156"/>
              <a:gd name="connsiteY13" fmla="*/ 1061192 h 1062782"/>
              <a:gd name="connsiteX14" fmla="*/ 1325784 w 2764156"/>
              <a:gd name="connsiteY14" fmla="*/ 1058894 h 1062782"/>
              <a:gd name="connsiteX15" fmla="*/ 20239 w 2764156"/>
              <a:gd name="connsiteY15" fmla="*/ 1058893 h 1062782"/>
              <a:gd name="connsiteX16" fmla="*/ 0 w 2764156"/>
              <a:gd name="connsiteY16" fmla="*/ 977937 h 1062782"/>
              <a:gd name="connsiteX17" fmla="*/ 1591 w 2764156"/>
              <a:gd name="connsiteY17" fmla="*/ 946425 h 1062782"/>
              <a:gd name="connsiteX18" fmla="*/ 20239 w 2764156"/>
              <a:gd name="connsiteY18" fmla="*/ 896981 h 1062782"/>
              <a:gd name="connsiteX19" fmla="*/ 1287502 w 2764156"/>
              <a:gd name="connsiteY19" fmla="*/ 896982 h 1062782"/>
              <a:gd name="connsiteX20" fmla="*/ 1287503 w 2764156"/>
              <a:gd name="connsiteY20" fmla="*/ 143562 h 1062782"/>
              <a:gd name="connsiteX21" fmla="*/ 1286091 w 2764156"/>
              <a:gd name="connsiteY21" fmla="*/ 139754 h 1062782"/>
              <a:gd name="connsiteX22" fmla="*/ 1280163 w 2764156"/>
              <a:gd name="connsiteY22" fmla="*/ 82509 h 1062782"/>
              <a:gd name="connsiteX23" fmla="*/ 1281753 w 2764156"/>
              <a:gd name="connsiteY23" fmla="*/ 50997 h 1062782"/>
              <a:gd name="connsiteX24" fmla="*/ 1287503 w 2764156"/>
              <a:gd name="connsiteY24" fmla="*/ 23069 h 1062782"/>
              <a:gd name="connsiteX25" fmla="*/ 1287503 w 2764156"/>
              <a:gd name="connsiteY25" fmla="*/ 20240 h 1062782"/>
              <a:gd name="connsiteX26" fmla="*/ 1287502 w 2764156"/>
              <a:gd name="connsiteY26" fmla="*/ 20239 h 1062782"/>
              <a:gd name="connsiteX27" fmla="*/ 1288169 w 2764156"/>
              <a:gd name="connsiteY27" fmla="*/ 19837 h 1062782"/>
              <a:gd name="connsiteX28" fmla="*/ 1289086 w 2764156"/>
              <a:gd name="connsiteY28" fmla="*/ 15379 h 1062782"/>
              <a:gd name="connsiteX29" fmla="*/ 1300402 w 2764156"/>
              <a:gd name="connsiteY29" fmla="*/ 1553 h 1062782"/>
              <a:gd name="connsiteX30" fmla="*/ 1353461 w 2764156"/>
              <a:gd name="connsiteY30" fmla="*/ 1553 h 106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64156" h="1062782">
                <a:moveTo>
                  <a:pt x="1368458" y="0"/>
                </a:moveTo>
                <a:lnTo>
                  <a:pt x="1368459" y="0"/>
                </a:lnTo>
                <a:lnTo>
                  <a:pt x="1368459" y="0"/>
                </a:lnTo>
                <a:lnTo>
                  <a:pt x="1383457" y="1553"/>
                </a:lnTo>
                <a:lnTo>
                  <a:pt x="2743916" y="1554"/>
                </a:lnTo>
                <a:lnTo>
                  <a:pt x="2743917" y="1553"/>
                </a:lnTo>
                <a:cubicBezTo>
                  <a:pt x="2755095" y="1553"/>
                  <a:pt x="2764156" y="37798"/>
                  <a:pt x="2764156" y="82509"/>
                </a:cubicBezTo>
                <a:lnTo>
                  <a:pt x="2764156" y="82510"/>
                </a:lnTo>
                <a:lnTo>
                  <a:pt x="2764156" y="82510"/>
                </a:lnTo>
                <a:cubicBezTo>
                  <a:pt x="2764156" y="127221"/>
                  <a:pt x="2755095" y="163466"/>
                  <a:pt x="2743917" y="163466"/>
                </a:cubicBezTo>
                <a:lnTo>
                  <a:pt x="1449415" y="163465"/>
                </a:lnTo>
                <a:lnTo>
                  <a:pt x="1449414" y="1042543"/>
                </a:lnTo>
                <a:cubicBezTo>
                  <a:pt x="1449414" y="1053721"/>
                  <a:pt x="1413169" y="1062782"/>
                  <a:pt x="1368458" y="1062782"/>
                </a:cubicBezTo>
                <a:cubicBezTo>
                  <a:pt x="1357280" y="1062782"/>
                  <a:pt x="1346632" y="1062216"/>
                  <a:pt x="1336946" y="1061192"/>
                </a:cubicBezTo>
                <a:lnTo>
                  <a:pt x="1325784" y="1058894"/>
                </a:lnTo>
                <a:lnTo>
                  <a:pt x="20239" y="1058893"/>
                </a:lnTo>
                <a:cubicBezTo>
                  <a:pt x="9061" y="1058893"/>
                  <a:pt x="0" y="1022648"/>
                  <a:pt x="0" y="977937"/>
                </a:cubicBezTo>
                <a:cubicBezTo>
                  <a:pt x="0" y="966759"/>
                  <a:pt x="567" y="956110"/>
                  <a:pt x="1591" y="946425"/>
                </a:cubicBezTo>
                <a:cubicBezTo>
                  <a:pt x="4663" y="917369"/>
                  <a:pt x="11856" y="896981"/>
                  <a:pt x="20239" y="896981"/>
                </a:cubicBezTo>
                <a:lnTo>
                  <a:pt x="1287502" y="896982"/>
                </a:lnTo>
                <a:lnTo>
                  <a:pt x="1287503" y="143562"/>
                </a:lnTo>
                <a:lnTo>
                  <a:pt x="1286091" y="139754"/>
                </a:lnTo>
                <a:cubicBezTo>
                  <a:pt x="1282428" y="125104"/>
                  <a:pt x="1280163" y="104865"/>
                  <a:pt x="1280163" y="82509"/>
                </a:cubicBezTo>
                <a:cubicBezTo>
                  <a:pt x="1280163" y="71331"/>
                  <a:pt x="1280729" y="60683"/>
                  <a:pt x="1281753" y="50997"/>
                </a:cubicBezTo>
                <a:lnTo>
                  <a:pt x="1287503" y="23069"/>
                </a:lnTo>
                <a:lnTo>
                  <a:pt x="1287503" y="20240"/>
                </a:lnTo>
                <a:lnTo>
                  <a:pt x="1287502" y="20239"/>
                </a:lnTo>
                <a:lnTo>
                  <a:pt x="1288169" y="19837"/>
                </a:lnTo>
                <a:lnTo>
                  <a:pt x="1289086" y="15379"/>
                </a:lnTo>
                <a:cubicBezTo>
                  <a:pt x="1292317" y="6650"/>
                  <a:pt x="1296211" y="1553"/>
                  <a:pt x="1300402" y="1553"/>
                </a:cubicBezTo>
                <a:lnTo>
                  <a:pt x="1353461" y="1553"/>
                </a:lnTo>
                <a:close/>
              </a:path>
            </a:pathLst>
          </a:custGeom>
          <a:solidFill>
            <a:schemeClr val="accent4">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9879EF5B-2BAA-422D-A23C-B8963CBFEC2C}"/>
              </a:ext>
            </a:extLst>
          </p:cNvPr>
          <p:cNvGrpSpPr/>
          <p:nvPr/>
        </p:nvGrpSpPr>
        <p:grpSpPr>
          <a:xfrm>
            <a:off x="5643349" y="1135539"/>
            <a:ext cx="624034" cy="579828"/>
            <a:chOff x="7997429" y="912040"/>
            <a:chExt cx="1015942" cy="1015942"/>
          </a:xfrm>
        </p:grpSpPr>
        <p:sp>
          <p:nvSpPr>
            <p:cNvPr id="130" name="Oval 129">
              <a:extLst>
                <a:ext uri="{FF2B5EF4-FFF2-40B4-BE49-F238E27FC236}">
                  <a16:creationId xmlns:a16="http://schemas.microsoft.com/office/drawing/2014/main" id="{339E3F06-AB8D-4F29-A7AC-12FD56759D54}"/>
                </a:ext>
              </a:extLst>
            </p:cNvPr>
            <p:cNvSpPr/>
            <p:nvPr/>
          </p:nvSpPr>
          <p:spPr bwMode="auto">
            <a:xfrm>
              <a:off x="7997429" y="912040"/>
              <a:ext cx="1015942" cy="1015942"/>
            </a:xfrm>
            <a:prstGeom prst="ellipse">
              <a:avLst/>
            </a:prstGeom>
            <a:solidFill>
              <a:schemeClr val="bg1">
                <a:lumMod val="85000"/>
              </a:schemeClr>
            </a:solidFill>
            <a:ln w="28575">
              <a:solidFill>
                <a:schemeClr val="bg1">
                  <a:lumMod val="65000"/>
                </a:schemeClr>
              </a:solidFill>
              <a:prstDash val="solid"/>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cs typeface="+mn-cs"/>
              </a:endParaRPr>
            </a:p>
          </p:txBody>
        </p:sp>
        <p:sp>
          <p:nvSpPr>
            <p:cNvPr id="131" name="globe_2">
              <a:extLst>
                <a:ext uri="{FF2B5EF4-FFF2-40B4-BE49-F238E27FC236}">
                  <a16:creationId xmlns:a16="http://schemas.microsoft.com/office/drawing/2014/main" id="{9FA418B3-8874-4E29-86F7-D9E641306648}"/>
                </a:ext>
              </a:extLst>
            </p:cNvPr>
            <p:cNvSpPr>
              <a:spLocks noChangeAspect="1" noEditPoints="1"/>
            </p:cNvSpPr>
            <p:nvPr/>
          </p:nvSpPr>
          <p:spPr bwMode="auto">
            <a:xfrm>
              <a:off x="8239017" y="1153628"/>
              <a:ext cx="532764" cy="5327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32" name="Connector: Elbow 131">
            <a:extLst>
              <a:ext uri="{FF2B5EF4-FFF2-40B4-BE49-F238E27FC236}">
                <a16:creationId xmlns:a16="http://schemas.microsoft.com/office/drawing/2014/main" id="{B762638A-FC5E-4BFD-9D7F-96725FA55D89}"/>
              </a:ext>
            </a:extLst>
          </p:cNvPr>
          <p:cNvCxnSpPr>
            <a:cxnSpLocks/>
            <a:stCxn id="130" idx="4"/>
            <a:endCxn id="49" idx="0"/>
          </p:cNvCxnSpPr>
          <p:nvPr/>
        </p:nvCxnSpPr>
        <p:spPr>
          <a:xfrm rot="16200000" flipH="1">
            <a:off x="5677787" y="1992945"/>
            <a:ext cx="555158" cy="1"/>
          </a:xfrm>
          <a:prstGeom prst="bentConnector3">
            <a:avLst>
              <a:gd name="adj1" fmla="val 50000"/>
            </a:avLst>
          </a:prstGeom>
          <a:ln w="19050">
            <a:solidFill>
              <a:srgbClr val="5C2D9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BD62FDB-5522-41BA-8750-77B7A955F10B}"/>
              </a:ext>
            </a:extLst>
          </p:cNvPr>
          <p:cNvSpPr txBox="1"/>
          <p:nvPr/>
        </p:nvSpPr>
        <p:spPr>
          <a:xfrm>
            <a:off x="4559127" y="1185694"/>
            <a:ext cx="1442162"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Internet</a:t>
            </a:r>
          </a:p>
        </p:txBody>
      </p:sp>
      <p:sp>
        <p:nvSpPr>
          <p:cNvPr id="134" name="TextBox 133">
            <a:extLst>
              <a:ext uri="{FF2B5EF4-FFF2-40B4-BE49-F238E27FC236}">
                <a16:creationId xmlns:a16="http://schemas.microsoft.com/office/drawing/2014/main" id="{3E095A6D-3B4B-4BB9-A171-E09D19EBE0E9}"/>
              </a:ext>
            </a:extLst>
          </p:cNvPr>
          <p:cNvSpPr txBox="1"/>
          <p:nvPr/>
        </p:nvSpPr>
        <p:spPr>
          <a:xfrm>
            <a:off x="9623207" y="1190344"/>
            <a:ext cx="1442162"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Internet</a:t>
            </a:r>
          </a:p>
        </p:txBody>
      </p:sp>
      <p:sp>
        <p:nvSpPr>
          <p:cNvPr id="135" name="TextBox 134">
            <a:extLst>
              <a:ext uri="{FF2B5EF4-FFF2-40B4-BE49-F238E27FC236}">
                <a16:creationId xmlns:a16="http://schemas.microsoft.com/office/drawing/2014/main" id="{7573C11E-675A-432F-98EC-5A6F055FAD36}"/>
              </a:ext>
            </a:extLst>
          </p:cNvPr>
          <p:cNvSpPr txBox="1"/>
          <p:nvPr/>
        </p:nvSpPr>
        <p:spPr>
          <a:xfrm>
            <a:off x="3681368" y="6086839"/>
            <a:ext cx="4577463"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Compute - VNet</a:t>
            </a:r>
          </a:p>
        </p:txBody>
      </p:sp>
      <p:sp>
        <p:nvSpPr>
          <p:cNvPr id="136" name="TextBox 135">
            <a:extLst>
              <a:ext uri="{FF2B5EF4-FFF2-40B4-BE49-F238E27FC236}">
                <a16:creationId xmlns:a16="http://schemas.microsoft.com/office/drawing/2014/main" id="{1D468C39-E376-4DA9-8C3D-7AD5B5360DC1}"/>
              </a:ext>
            </a:extLst>
          </p:cNvPr>
          <p:cNvSpPr txBox="1"/>
          <p:nvPr/>
        </p:nvSpPr>
        <p:spPr>
          <a:xfrm>
            <a:off x="10251603" y="5375280"/>
            <a:ext cx="1388214"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PaaS services</a:t>
            </a:r>
          </a:p>
        </p:txBody>
      </p:sp>
      <p:sp>
        <p:nvSpPr>
          <p:cNvPr id="137" name="TextBox 136">
            <a:extLst>
              <a:ext uri="{FF2B5EF4-FFF2-40B4-BE49-F238E27FC236}">
                <a16:creationId xmlns:a16="http://schemas.microsoft.com/office/drawing/2014/main" id="{FC88D122-AC6A-4B28-9F7E-3DD3B3C49831}"/>
              </a:ext>
            </a:extLst>
          </p:cNvPr>
          <p:cNvSpPr txBox="1"/>
          <p:nvPr/>
        </p:nvSpPr>
        <p:spPr>
          <a:xfrm>
            <a:off x="8258831" y="2912852"/>
            <a:ext cx="1967877" cy="683264"/>
          </a:xfrm>
          <a:prstGeom prst="rect">
            <a:avLst/>
          </a:prstGeom>
          <a:noFill/>
        </p:spPr>
        <p:txBody>
          <a:bodyPr wrap="square" lIns="182880" tIns="146304" rIns="182880" bIns="146304" rtlCol="0" anchor="t">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panose="020B0702040204020203" pitchFamily="34" charset="0"/>
                <a:ea typeface="+mn-ea"/>
                <a:cs typeface="Segoe UI Semibold" panose="020B0702040204020203" pitchFamily="34" charset="0"/>
              </a:rPr>
              <a:t>VNet Service Endpoint</a:t>
            </a:r>
          </a:p>
        </p:txBody>
      </p:sp>
      <p:grpSp>
        <p:nvGrpSpPr>
          <p:cNvPr id="84" name="Group 83">
            <a:extLst>
              <a:ext uri="{FF2B5EF4-FFF2-40B4-BE49-F238E27FC236}">
                <a16:creationId xmlns:a16="http://schemas.microsoft.com/office/drawing/2014/main" id="{3322FDD6-0BF5-40C5-B1CF-FE2C798C5B80}"/>
              </a:ext>
            </a:extLst>
          </p:cNvPr>
          <p:cNvGrpSpPr/>
          <p:nvPr/>
        </p:nvGrpSpPr>
        <p:grpSpPr>
          <a:xfrm>
            <a:off x="327669" y="2442490"/>
            <a:ext cx="2885742" cy="849463"/>
            <a:chOff x="327669" y="1902740"/>
            <a:chExt cx="2885742" cy="849463"/>
          </a:xfrm>
        </p:grpSpPr>
        <p:sp>
          <p:nvSpPr>
            <p:cNvPr id="138" name="TextBox 137">
              <a:extLst>
                <a:ext uri="{FF2B5EF4-FFF2-40B4-BE49-F238E27FC236}">
                  <a16:creationId xmlns:a16="http://schemas.microsoft.com/office/drawing/2014/main" id="{3D0B61B4-5028-4EEA-81AE-22EB9422DA43}"/>
                </a:ext>
              </a:extLst>
            </p:cNvPr>
            <p:cNvSpPr txBox="1"/>
            <p:nvPr/>
          </p:nvSpPr>
          <p:spPr>
            <a:xfrm>
              <a:off x="1078852" y="1902740"/>
              <a:ext cx="2134559"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From the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Internet</a:t>
              </a:r>
            </a:p>
          </p:txBody>
        </p:sp>
        <p:cxnSp>
          <p:nvCxnSpPr>
            <p:cNvPr id="139" name="Straight Connector 138">
              <a:extLst>
                <a:ext uri="{FF2B5EF4-FFF2-40B4-BE49-F238E27FC236}">
                  <a16:creationId xmlns:a16="http://schemas.microsoft.com/office/drawing/2014/main" id="{A12EE652-8FCE-4C8A-BB44-2EF0B430CCF5}"/>
                </a:ext>
              </a:extLst>
            </p:cNvPr>
            <p:cNvCxnSpPr/>
            <p:nvPr/>
          </p:nvCxnSpPr>
          <p:spPr>
            <a:xfrm>
              <a:off x="1061187" y="2027166"/>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0" name="Intelligence" title="Icon of circles connected by crossing lines">
              <a:extLst>
                <a:ext uri="{FF2B5EF4-FFF2-40B4-BE49-F238E27FC236}">
                  <a16:creationId xmlns:a16="http://schemas.microsoft.com/office/drawing/2014/main" id="{1CD5DA89-9BD4-40C0-9050-7B31D4D24CD8}"/>
                </a:ext>
              </a:extLst>
            </p:cNvPr>
            <p:cNvSpPr>
              <a:spLocks noChangeAspect="1" noEditPoints="1"/>
            </p:cNvSpPr>
            <p:nvPr/>
          </p:nvSpPr>
          <p:spPr bwMode="auto">
            <a:xfrm>
              <a:off x="327669" y="2061529"/>
              <a:ext cx="553519" cy="531884"/>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FA20DD2D-016E-4081-B372-AF62997FDB38}"/>
              </a:ext>
            </a:extLst>
          </p:cNvPr>
          <p:cNvGrpSpPr/>
          <p:nvPr/>
        </p:nvGrpSpPr>
        <p:grpSpPr>
          <a:xfrm>
            <a:off x="355392" y="3771974"/>
            <a:ext cx="2728122" cy="849463"/>
            <a:chOff x="355392" y="4729690"/>
            <a:chExt cx="2728122" cy="849463"/>
          </a:xfrm>
        </p:grpSpPr>
        <p:sp>
          <p:nvSpPr>
            <p:cNvPr id="142" name="TextBox 141">
              <a:extLst>
                <a:ext uri="{FF2B5EF4-FFF2-40B4-BE49-F238E27FC236}">
                  <a16:creationId xmlns:a16="http://schemas.microsoft.com/office/drawing/2014/main" id="{BCD3844D-EB7C-44A1-B051-64AF88D41678}"/>
                </a:ext>
              </a:extLst>
            </p:cNvPr>
            <p:cNvSpPr txBox="1"/>
            <p:nvPr/>
          </p:nvSpPr>
          <p:spPr>
            <a:xfrm>
              <a:off x="1078852" y="4729690"/>
              <a:ext cx="2004662"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VNet</a:t>
              </a:r>
            </a:p>
          </p:txBody>
        </p:sp>
        <p:cxnSp>
          <p:nvCxnSpPr>
            <p:cNvPr id="143" name="Straight Connector 142">
              <a:extLst>
                <a:ext uri="{FF2B5EF4-FFF2-40B4-BE49-F238E27FC236}">
                  <a16:creationId xmlns:a16="http://schemas.microsoft.com/office/drawing/2014/main" id="{7FEF5AF5-7F95-42D9-9B2B-AF17F9C8E2B5}"/>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4" name="network" title="Icon of a device or computer network">
              <a:extLst>
                <a:ext uri="{FF2B5EF4-FFF2-40B4-BE49-F238E27FC236}">
                  <a16:creationId xmlns:a16="http://schemas.microsoft.com/office/drawing/2014/main" id="{76C8BC48-2C0B-4075-87C6-1A96F2F9F111}"/>
                </a:ext>
              </a:extLst>
            </p:cNvPr>
            <p:cNvSpPr>
              <a:spLocks noChangeAspect="1" noEditPoints="1"/>
            </p:cNvSpPr>
            <p:nvPr/>
          </p:nvSpPr>
          <p:spPr bwMode="auto">
            <a:xfrm>
              <a:off x="355392" y="4895116"/>
              <a:ext cx="498073" cy="518611"/>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145" name="Rectangle 144">
            <a:extLst>
              <a:ext uri="{FF2B5EF4-FFF2-40B4-BE49-F238E27FC236}">
                <a16:creationId xmlns:a16="http://schemas.microsoft.com/office/drawing/2014/main" id="{56E43321-AB10-4415-A477-493A516A6FAF}"/>
              </a:ext>
            </a:extLst>
          </p:cNvPr>
          <p:cNvSpPr/>
          <p:nvPr/>
        </p:nvSpPr>
        <p:spPr bwMode="auto">
          <a:xfrm>
            <a:off x="-24719" y="4765850"/>
            <a:ext cx="3453715" cy="108624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6" name="Group 145">
            <a:extLst>
              <a:ext uri="{FF2B5EF4-FFF2-40B4-BE49-F238E27FC236}">
                <a16:creationId xmlns:a16="http://schemas.microsoft.com/office/drawing/2014/main" id="{5AC549DF-5111-4B4B-AE1D-E182F5AB3A58}"/>
              </a:ext>
            </a:extLst>
          </p:cNvPr>
          <p:cNvGrpSpPr/>
          <p:nvPr/>
        </p:nvGrpSpPr>
        <p:grpSpPr>
          <a:xfrm>
            <a:off x="315232" y="5008691"/>
            <a:ext cx="2709424" cy="600609"/>
            <a:chOff x="315232" y="3489448"/>
            <a:chExt cx="2709424" cy="600609"/>
          </a:xfrm>
        </p:grpSpPr>
        <p:sp>
          <p:nvSpPr>
            <p:cNvPr id="147" name="TextBox 146">
              <a:extLst>
                <a:ext uri="{FF2B5EF4-FFF2-40B4-BE49-F238E27FC236}">
                  <a16:creationId xmlns:a16="http://schemas.microsoft.com/office/drawing/2014/main" id="{0C3CA897-1054-4873-8E89-C51588124E8A}"/>
                </a:ext>
              </a:extLst>
            </p:cNvPr>
            <p:cNvSpPr txBox="1"/>
            <p:nvPr/>
          </p:nvSpPr>
          <p:spPr>
            <a:xfrm>
              <a:off x="1078852" y="3496725"/>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Azure</a:t>
              </a:r>
            </a:p>
          </p:txBody>
        </p:sp>
        <p:cxnSp>
          <p:nvCxnSpPr>
            <p:cNvPr id="148" name="Straight Connector 147">
              <a:extLst>
                <a:ext uri="{FF2B5EF4-FFF2-40B4-BE49-F238E27FC236}">
                  <a16:creationId xmlns:a16="http://schemas.microsoft.com/office/drawing/2014/main" id="{4CECB197-66B7-4034-9E71-0689C496DDCA}"/>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9" name="cloud" title="Icon of a cloud">
              <a:extLst>
                <a:ext uri="{FF2B5EF4-FFF2-40B4-BE49-F238E27FC236}">
                  <a16:creationId xmlns:a16="http://schemas.microsoft.com/office/drawing/2014/main" id="{BB677C24-2B9F-4005-B431-34765F148107}"/>
                </a:ext>
              </a:extLst>
            </p:cNvPr>
            <p:cNvSpPr>
              <a:spLocks noChangeAspect="1"/>
            </p:cNvSpPr>
            <p:nvPr/>
          </p:nvSpPr>
          <p:spPr bwMode="auto">
            <a:xfrm>
              <a:off x="315232" y="3605506"/>
              <a:ext cx="578392" cy="3684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50" name="Title 5">
            <a:extLst>
              <a:ext uri="{FF2B5EF4-FFF2-40B4-BE49-F238E27FC236}">
                <a16:creationId xmlns:a16="http://schemas.microsoft.com/office/drawing/2014/main" id="{73B6EAAF-58F1-41A5-9B66-657476502518}"/>
              </a:ext>
            </a:extLst>
          </p:cNvPr>
          <p:cNvSpPr>
            <a:spLocks noGrp="1"/>
          </p:cNvSpPr>
          <p:nvPr>
            <p:ph type="title"/>
          </p:nvPr>
        </p:nvSpPr>
        <p:spPr>
          <a:xfrm>
            <a:off x="978099" y="457668"/>
            <a:ext cx="2495547" cy="899665"/>
          </a:xfrm>
        </p:spPr>
        <p:txBody>
          <a:bodyPr/>
          <a:lstStyle/>
          <a:p>
            <a:r>
              <a:rPr lang="en-US" sz="2800"/>
              <a:t>Protecting your application</a:t>
            </a:r>
          </a:p>
        </p:txBody>
      </p:sp>
      <p:grpSp>
        <p:nvGrpSpPr>
          <p:cNvPr id="154" name="Group 153">
            <a:extLst>
              <a:ext uri="{FF2B5EF4-FFF2-40B4-BE49-F238E27FC236}">
                <a16:creationId xmlns:a16="http://schemas.microsoft.com/office/drawing/2014/main" id="{3E37238A-2276-4193-A7E1-A81A17527F43}"/>
              </a:ext>
            </a:extLst>
          </p:cNvPr>
          <p:cNvGrpSpPr/>
          <p:nvPr/>
        </p:nvGrpSpPr>
        <p:grpSpPr>
          <a:xfrm>
            <a:off x="322755" y="661166"/>
            <a:ext cx="490596" cy="558629"/>
            <a:chOff x="466726" y="1321530"/>
            <a:chExt cx="345724" cy="368082"/>
          </a:xfrm>
        </p:grpSpPr>
        <p:sp>
          <p:nvSpPr>
            <p:cNvPr id="155" name="Shield_EA18">
              <a:extLst>
                <a:ext uri="{FF2B5EF4-FFF2-40B4-BE49-F238E27FC236}">
                  <a16:creationId xmlns:a16="http://schemas.microsoft.com/office/drawing/2014/main" id="{0B5A6674-8181-4C60-B165-DADE41F99DEE}"/>
                </a:ext>
              </a:extLst>
            </p:cNvPr>
            <p:cNvSpPr>
              <a:spLocks noChangeAspect="1"/>
            </p:cNvSpPr>
            <p:nvPr/>
          </p:nvSpPr>
          <p:spPr bwMode="auto">
            <a:xfrm>
              <a:off x="466726" y="1321530"/>
              <a:ext cx="345724" cy="36808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 name="Lock">
              <a:extLst>
                <a:ext uri="{FF2B5EF4-FFF2-40B4-BE49-F238E27FC236}">
                  <a16:creationId xmlns:a16="http://schemas.microsoft.com/office/drawing/2014/main" id="{200FD7D6-DBCC-462A-90C6-A8AADA969BBE}"/>
                </a:ext>
              </a:extLst>
            </p:cNvPr>
            <p:cNvSpPr>
              <a:spLocks noChangeAspect="1" noEditPoints="1"/>
            </p:cNvSpPr>
            <p:nvPr/>
          </p:nvSpPr>
          <p:spPr bwMode="auto">
            <a:xfrm>
              <a:off x="585408" y="1403176"/>
              <a:ext cx="108361" cy="15145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3992355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8" grpId="0" animBg="1"/>
      <p:bldP spid="13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43F162-58A0-49E0-A0D2-4667832DDD97}"/>
              </a:ext>
            </a:extLst>
          </p:cNvPr>
          <p:cNvSpPr>
            <a:spLocks noGrp="1"/>
          </p:cNvSpPr>
          <p:nvPr>
            <p:ph type="title"/>
          </p:nvPr>
        </p:nvSpPr>
        <p:spPr>
          <a:xfrm>
            <a:off x="269239" y="2084172"/>
            <a:ext cx="11653523" cy="1162178"/>
          </a:xfrm>
        </p:spPr>
        <p:txBody>
          <a:bodyPr/>
          <a:lstStyle/>
          <a:p>
            <a:r>
              <a:rPr lang="en-US" dirty="0"/>
              <a:t>Expressroute fundamentals</a:t>
            </a:r>
          </a:p>
        </p:txBody>
      </p:sp>
    </p:spTree>
    <p:extLst>
      <p:ext uri="{BB962C8B-B14F-4D97-AF65-F5344CB8AC3E}">
        <p14:creationId xmlns:p14="http://schemas.microsoft.com/office/powerpoint/2010/main" val="687112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Why Expressroute?</a:t>
            </a:r>
            <a:br>
              <a:rPr lang="en-US" dirty="0"/>
            </a:br>
            <a:r>
              <a:rPr lang="en-US" sz="3200" dirty="0">
                <a:gradFill>
                  <a:gsLst>
                    <a:gs pos="1250">
                      <a:schemeClr val="tx2"/>
                    </a:gs>
                    <a:gs pos="99000">
                      <a:schemeClr val="tx2"/>
                    </a:gs>
                  </a:gsLst>
                  <a:lin ang="5400000" scaled="0"/>
                </a:gradFill>
              </a:rPr>
              <a:t>The need for enterprise-grade connectivity</a:t>
            </a:r>
            <a:endParaRPr lang="en-US" dirty="0"/>
          </a:p>
        </p:txBody>
      </p:sp>
      <p:pic>
        <p:nvPicPr>
          <p:cNvPr id="2" name="Picture 1">
            <a:extLst>
              <a:ext uri="{FF2B5EF4-FFF2-40B4-BE49-F238E27FC236}">
                <a16:creationId xmlns:a16="http://schemas.microsoft.com/office/drawing/2014/main" id="{26DD84EF-05D7-4982-8D26-ADE635788F61}"/>
              </a:ext>
            </a:extLst>
          </p:cNvPr>
          <p:cNvPicPr>
            <a:picLocks noChangeAspect="1"/>
          </p:cNvPicPr>
          <p:nvPr/>
        </p:nvPicPr>
        <p:blipFill>
          <a:blip r:embed="rId3"/>
          <a:stretch>
            <a:fillRect/>
          </a:stretch>
        </p:blipFill>
        <p:spPr>
          <a:xfrm>
            <a:off x="269240" y="1932786"/>
            <a:ext cx="6897104" cy="4127771"/>
          </a:xfrm>
          <a:prstGeom prst="rect">
            <a:avLst/>
          </a:prstGeom>
        </p:spPr>
      </p:pic>
      <p:sp>
        <p:nvSpPr>
          <p:cNvPr id="3" name="Right Brace 2">
            <a:extLst>
              <a:ext uri="{FF2B5EF4-FFF2-40B4-BE49-F238E27FC236}">
                <a16:creationId xmlns:a16="http://schemas.microsoft.com/office/drawing/2014/main" id="{95575E2B-5F45-42DD-83D5-123C1D086A86}"/>
              </a:ext>
            </a:extLst>
          </p:cNvPr>
          <p:cNvSpPr/>
          <p:nvPr/>
        </p:nvSpPr>
        <p:spPr>
          <a:xfrm>
            <a:off x="7257245" y="2099256"/>
            <a:ext cx="412124" cy="2517820"/>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46A02DE-184C-4B74-AB0B-C94D5E307D42}"/>
              </a:ext>
            </a:extLst>
          </p:cNvPr>
          <p:cNvSpPr txBox="1"/>
          <p:nvPr/>
        </p:nvSpPr>
        <p:spPr>
          <a:xfrm>
            <a:off x="7760270" y="2880938"/>
            <a:ext cx="4253391" cy="95445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Enterprise-grade network; no congestion due to proactive bandwidth provisioning + aggressive traffic engineering (SWAN)</a:t>
            </a:r>
            <a:endParaRPr kumimoji="0" lang="en-US" sz="1600" b="1" i="1"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7" name="Right Brace 6">
            <a:extLst>
              <a:ext uri="{FF2B5EF4-FFF2-40B4-BE49-F238E27FC236}">
                <a16:creationId xmlns:a16="http://schemas.microsoft.com/office/drawing/2014/main" id="{A20E5F18-8C53-4897-91C5-F501B3BF7386}"/>
              </a:ext>
            </a:extLst>
          </p:cNvPr>
          <p:cNvSpPr/>
          <p:nvPr/>
        </p:nvSpPr>
        <p:spPr>
          <a:xfrm>
            <a:off x="7257245" y="5614034"/>
            <a:ext cx="412124" cy="446523"/>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50505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FD8BA8CB-0B5B-442F-8CF6-94912F7F7F5C}"/>
              </a:ext>
            </a:extLst>
          </p:cNvPr>
          <p:cNvSpPr txBox="1"/>
          <p:nvPr/>
        </p:nvSpPr>
        <p:spPr>
          <a:xfrm>
            <a:off x="7669369" y="5470867"/>
            <a:ext cx="4253391"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Private datacenter network, high bandwidth (10, 40, 100 Gb/s)</a:t>
            </a:r>
          </a:p>
        </p:txBody>
      </p:sp>
    </p:spTree>
    <p:extLst>
      <p:ext uri="{BB962C8B-B14F-4D97-AF65-F5344CB8AC3E}">
        <p14:creationId xmlns:p14="http://schemas.microsoft.com/office/powerpoint/2010/main" val="3318812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Why Expressroute?</a:t>
            </a:r>
            <a:br>
              <a:rPr lang="en-US" dirty="0"/>
            </a:br>
            <a:r>
              <a:rPr lang="en-US" sz="3200" dirty="0">
                <a:gradFill>
                  <a:gsLst>
                    <a:gs pos="1250">
                      <a:schemeClr val="tx2"/>
                    </a:gs>
                    <a:gs pos="99000">
                      <a:schemeClr val="tx2"/>
                    </a:gs>
                  </a:gsLst>
                  <a:lin ang="5400000" scaled="0"/>
                </a:gradFill>
              </a:rPr>
              <a:t>The need for enterprise-grade connectivity</a:t>
            </a:r>
            <a:endParaRPr lang="en-US" dirty="0"/>
          </a:p>
        </p:txBody>
      </p:sp>
      <p:pic>
        <p:nvPicPr>
          <p:cNvPr id="2" name="Picture 1">
            <a:extLst>
              <a:ext uri="{FF2B5EF4-FFF2-40B4-BE49-F238E27FC236}">
                <a16:creationId xmlns:a16="http://schemas.microsoft.com/office/drawing/2014/main" id="{26DD84EF-05D7-4982-8D26-ADE635788F61}"/>
              </a:ext>
            </a:extLst>
          </p:cNvPr>
          <p:cNvPicPr>
            <a:picLocks noChangeAspect="1"/>
          </p:cNvPicPr>
          <p:nvPr/>
        </p:nvPicPr>
        <p:blipFill>
          <a:blip r:embed="rId3"/>
          <a:stretch>
            <a:fillRect/>
          </a:stretch>
        </p:blipFill>
        <p:spPr>
          <a:xfrm>
            <a:off x="269240" y="1932786"/>
            <a:ext cx="6897104" cy="4127771"/>
          </a:xfrm>
          <a:prstGeom prst="rect">
            <a:avLst/>
          </a:prstGeom>
        </p:spPr>
      </p:pic>
      <p:sp>
        <p:nvSpPr>
          <p:cNvPr id="3" name="Right Brace 2">
            <a:extLst>
              <a:ext uri="{FF2B5EF4-FFF2-40B4-BE49-F238E27FC236}">
                <a16:creationId xmlns:a16="http://schemas.microsoft.com/office/drawing/2014/main" id="{95575E2B-5F45-42DD-83D5-123C1D086A86}"/>
              </a:ext>
            </a:extLst>
          </p:cNvPr>
          <p:cNvSpPr/>
          <p:nvPr/>
        </p:nvSpPr>
        <p:spPr>
          <a:xfrm>
            <a:off x="7257245" y="2099256"/>
            <a:ext cx="412124" cy="2517820"/>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46A02DE-184C-4B74-AB0B-C94D5E307D42}"/>
              </a:ext>
            </a:extLst>
          </p:cNvPr>
          <p:cNvSpPr txBox="1"/>
          <p:nvPr/>
        </p:nvSpPr>
        <p:spPr>
          <a:xfrm>
            <a:off x="7760270" y="2880938"/>
            <a:ext cx="4253391" cy="95445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Enterprise-grade network; no congestion due to proactive bandwidth provisioning + aggressive traffic engineering (SWAN)</a:t>
            </a:r>
            <a:endParaRPr kumimoji="0" lang="en-US" sz="1600" b="1" i="1"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7" name="Right Brace 6">
            <a:extLst>
              <a:ext uri="{FF2B5EF4-FFF2-40B4-BE49-F238E27FC236}">
                <a16:creationId xmlns:a16="http://schemas.microsoft.com/office/drawing/2014/main" id="{A20E5F18-8C53-4897-91C5-F501B3BF7386}"/>
              </a:ext>
            </a:extLst>
          </p:cNvPr>
          <p:cNvSpPr/>
          <p:nvPr/>
        </p:nvSpPr>
        <p:spPr>
          <a:xfrm>
            <a:off x="7257245" y="5614034"/>
            <a:ext cx="412124" cy="446523"/>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50505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FD8BA8CB-0B5B-442F-8CF6-94912F7F7F5C}"/>
              </a:ext>
            </a:extLst>
          </p:cNvPr>
          <p:cNvSpPr txBox="1"/>
          <p:nvPr/>
        </p:nvSpPr>
        <p:spPr>
          <a:xfrm>
            <a:off x="7669369" y="5470867"/>
            <a:ext cx="4253391"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Private datacenter network, high bandwidth (10, 40, 100 Gb/s)</a:t>
            </a:r>
          </a:p>
        </p:txBody>
      </p:sp>
      <p:sp>
        <p:nvSpPr>
          <p:cNvPr id="9" name="Right Brace 8">
            <a:extLst>
              <a:ext uri="{FF2B5EF4-FFF2-40B4-BE49-F238E27FC236}">
                <a16:creationId xmlns:a16="http://schemas.microsoft.com/office/drawing/2014/main" id="{CC994B95-0D76-462F-B9EB-E835128DE090}"/>
              </a:ext>
            </a:extLst>
          </p:cNvPr>
          <p:cNvSpPr/>
          <p:nvPr/>
        </p:nvSpPr>
        <p:spPr>
          <a:xfrm>
            <a:off x="7257245" y="4749127"/>
            <a:ext cx="412124" cy="73285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8EE3D0B3-565A-4334-BC07-D031C7424209}"/>
              </a:ext>
            </a:extLst>
          </p:cNvPr>
          <p:cNvSpPr txBox="1"/>
          <p:nvPr/>
        </p:nvSpPr>
        <p:spPr>
          <a:xfrm>
            <a:off x="7669369" y="4749127"/>
            <a:ext cx="4253391"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1" u="none" strike="noStrike" kern="1200" cap="none" spc="0" normalizeH="0" baseline="0" noProof="0" dirty="0">
                <a:ln>
                  <a:noFill/>
                </a:ln>
                <a:solidFill>
                  <a:srgbClr val="FF0000"/>
                </a:solidFill>
                <a:effectLst/>
                <a:uLnTx/>
                <a:uFillTx/>
                <a:latin typeface="Segoe UI"/>
                <a:ea typeface="+mn-ea"/>
                <a:cs typeface="+mn-cs"/>
              </a:rPr>
              <a:t>Best effort service (unpredictable performance)</a:t>
            </a:r>
          </a:p>
        </p:txBody>
      </p:sp>
      <p:pic>
        <p:nvPicPr>
          <p:cNvPr id="5" name="Picture 4" descr="A close up of a sign&#10;&#10;Description automatically generated">
            <a:extLst>
              <a:ext uri="{FF2B5EF4-FFF2-40B4-BE49-F238E27FC236}">
                <a16:creationId xmlns:a16="http://schemas.microsoft.com/office/drawing/2014/main" id="{90DCAF63-9B9D-417F-853B-CFC58F578B6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214302" y="4847814"/>
            <a:ext cx="608503" cy="535482"/>
          </a:xfrm>
          <a:prstGeom prst="rect">
            <a:avLst/>
          </a:prstGeom>
        </p:spPr>
      </p:pic>
      <p:sp>
        <p:nvSpPr>
          <p:cNvPr id="11" name="TextBox 10">
            <a:extLst>
              <a:ext uri="{FF2B5EF4-FFF2-40B4-BE49-F238E27FC236}">
                <a16:creationId xmlns:a16="http://schemas.microsoft.com/office/drawing/2014/main" id="{33EEA074-32CF-493B-8084-ADF632AA4D2A}"/>
              </a:ext>
            </a:extLst>
          </p:cNvPr>
          <p:cNvSpPr txBox="1"/>
          <p:nvPr/>
        </p:nvSpPr>
        <p:spPr>
          <a:xfrm>
            <a:off x="2199409" y="6858000"/>
            <a:ext cx="7793182"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900" b="0" i="0" u="none" strike="noStrike" kern="1200" cap="none" spc="0" normalizeH="0" baseline="0" noProof="0">
                <a:ln>
                  <a:noFill/>
                </a:ln>
                <a:solidFill>
                  <a:srgbClr val="505050"/>
                </a:solidFill>
                <a:effectLst/>
                <a:uLnTx/>
                <a:uFillTx/>
                <a:latin typeface="Segoe UI"/>
                <a:ea typeface="+mn-ea"/>
                <a:cs typeface="+mn-cs"/>
                <a:hlinkClick r:id="rId5" tooltip="https://fr.wikipedia.org/wiki/Panneau_de_signalisation_de_danger_en_France"/>
              </a:rPr>
              <a:t>This Photo</a:t>
            </a:r>
            <a:r>
              <a:rPr kumimoji="0" lang="it-IT" sz="900" b="0" i="0" u="none" strike="noStrike" kern="1200" cap="none" spc="0" normalizeH="0" baseline="0" noProof="0">
                <a:ln>
                  <a:noFill/>
                </a:ln>
                <a:solidFill>
                  <a:srgbClr val="505050"/>
                </a:solidFill>
                <a:effectLst/>
                <a:uLnTx/>
                <a:uFillTx/>
                <a:latin typeface="Segoe UI"/>
                <a:ea typeface="+mn-ea"/>
                <a:cs typeface="+mn-cs"/>
              </a:rPr>
              <a:t> by Unknown Author is licensed under </a:t>
            </a:r>
            <a:r>
              <a:rPr kumimoji="0" lang="it-IT" sz="900" b="0" i="0" u="none" strike="noStrike" kern="1200" cap="none" spc="0" normalizeH="0" baseline="0" noProof="0">
                <a:ln>
                  <a:noFill/>
                </a:ln>
                <a:solidFill>
                  <a:srgbClr val="505050"/>
                </a:solidFill>
                <a:effectLst/>
                <a:uLnTx/>
                <a:uFillTx/>
                <a:latin typeface="Segoe UI"/>
                <a:ea typeface="+mn-ea"/>
                <a:cs typeface="+mn-cs"/>
                <a:hlinkClick r:id="rId6" tooltip="https://creativecommons.org/licenses/by-sa/3.0/"/>
              </a:rPr>
              <a:t>CC BY-SA</a:t>
            </a:r>
            <a:endParaRPr kumimoji="0" lang="it-IT" sz="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450129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Expressroute?</a:t>
            </a:r>
            <a:br>
              <a:rPr lang="en-US" dirty="0"/>
            </a:br>
            <a:r>
              <a:rPr lang="en-US" sz="3200" dirty="0">
                <a:gradFill>
                  <a:gsLst>
                    <a:gs pos="1250">
                      <a:schemeClr val="tx2"/>
                    </a:gs>
                    <a:gs pos="99000">
                      <a:schemeClr val="tx2"/>
                    </a:gs>
                  </a:gsLst>
                  <a:lin ang="5400000" scaled="0"/>
                </a:gradFill>
              </a:rPr>
              <a:t>Private connections to the Microsoft backbone</a:t>
            </a:r>
            <a:endParaRPr lang="en-US" dirty="0"/>
          </a:p>
        </p:txBody>
      </p:sp>
      <p:pic>
        <p:nvPicPr>
          <p:cNvPr id="2" name="Picture 1">
            <a:extLst>
              <a:ext uri="{FF2B5EF4-FFF2-40B4-BE49-F238E27FC236}">
                <a16:creationId xmlns:a16="http://schemas.microsoft.com/office/drawing/2014/main" id="{26DD84EF-05D7-4982-8D26-ADE635788F61}"/>
              </a:ext>
            </a:extLst>
          </p:cNvPr>
          <p:cNvPicPr>
            <a:picLocks noChangeAspect="1"/>
          </p:cNvPicPr>
          <p:nvPr/>
        </p:nvPicPr>
        <p:blipFill>
          <a:blip r:embed="rId3"/>
          <a:stretch>
            <a:fillRect/>
          </a:stretch>
        </p:blipFill>
        <p:spPr>
          <a:xfrm>
            <a:off x="269240" y="1932786"/>
            <a:ext cx="6897104" cy="4127771"/>
          </a:xfrm>
          <a:prstGeom prst="rect">
            <a:avLst/>
          </a:prstGeom>
        </p:spPr>
      </p:pic>
      <p:sp>
        <p:nvSpPr>
          <p:cNvPr id="12" name="Rectangle 11">
            <a:extLst>
              <a:ext uri="{FF2B5EF4-FFF2-40B4-BE49-F238E27FC236}">
                <a16:creationId xmlns:a16="http://schemas.microsoft.com/office/drawing/2014/main" id="{54AEE149-44B4-4295-9547-67CC2C5481C3}"/>
              </a:ext>
            </a:extLst>
          </p:cNvPr>
          <p:cNvSpPr/>
          <p:nvPr/>
        </p:nvSpPr>
        <p:spPr bwMode="auto">
          <a:xfrm>
            <a:off x="7585656" y="3076532"/>
            <a:ext cx="2871989" cy="1617825"/>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517EE7EF-5F0D-4813-BFE3-831B7CAD5875}"/>
              </a:ext>
            </a:extLst>
          </p:cNvPr>
          <p:cNvSpPr/>
          <p:nvPr/>
        </p:nvSpPr>
        <p:spPr bwMode="auto">
          <a:xfrm>
            <a:off x="9008771" y="2894533"/>
            <a:ext cx="1217079" cy="363998"/>
          </a:xfrm>
          <a:prstGeom prst="roundRect">
            <a:avLst/>
          </a:prstGeom>
          <a:solidFill>
            <a:srgbClr val="F8F8F8"/>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900" b="0" i="0" u="none" strike="noStrike" kern="1200" cap="none" spc="0" normalizeH="0" baseline="0" noProof="0" dirty="0">
                <a:ln>
                  <a:noFill/>
                </a:ln>
                <a:solidFill>
                  <a:srgbClr val="505050"/>
                </a:solidFill>
                <a:effectLst/>
                <a:uLnTx/>
                <a:uFillTx/>
                <a:latin typeface="Segoe UI"/>
                <a:ea typeface="+mn-ea"/>
                <a:cs typeface="+mn-cs"/>
              </a:rPr>
              <a:t>Carrier Neutral Facility</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 name="Picture 13" descr="&lt;strong&gt;Router&lt;/strong&gt; by juanjo">
            <a:extLst>
              <a:ext uri="{FF2B5EF4-FFF2-40B4-BE49-F238E27FC236}">
                <a16:creationId xmlns:a16="http://schemas.microsoft.com/office/drawing/2014/main" id="{22C08F31-D290-400D-AD1F-57A82F432A95}"/>
              </a:ext>
            </a:extLst>
          </p:cNvPr>
          <p:cNvPicPr>
            <a:picLocks noChangeAspect="1"/>
          </p:cNvPicPr>
          <p:nvPr/>
        </p:nvPicPr>
        <p:blipFill>
          <a:blip r:embed="rId4"/>
          <a:stretch>
            <a:fillRect/>
          </a:stretch>
        </p:blipFill>
        <p:spPr>
          <a:xfrm>
            <a:off x="7745459" y="3851738"/>
            <a:ext cx="498672" cy="313356"/>
          </a:xfrm>
          <a:prstGeom prst="rect">
            <a:avLst/>
          </a:prstGeom>
        </p:spPr>
      </p:pic>
      <p:sp>
        <p:nvSpPr>
          <p:cNvPr id="16" name="Rectangle 15">
            <a:extLst>
              <a:ext uri="{FF2B5EF4-FFF2-40B4-BE49-F238E27FC236}">
                <a16:creationId xmlns:a16="http://schemas.microsoft.com/office/drawing/2014/main" id="{875E59B9-073D-41AC-ACEA-53753B3395BE}"/>
              </a:ext>
            </a:extLst>
          </p:cNvPr>
          <p:cNvSpPr/>
          <p:nvPr/>
        </p:nvSpPr>
        <p:spPr bwMode="auto">
          <a:xfrm>
            <a:off x="7745459" y="3585072"/>
            <a:ext cx="514309" cy="984201"/>
          </a:xfrm>
          <a:prstGeom prst="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Microsoft</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8" name="Picture 17" descr="&lt;strong&gt;Router&lt;/strong&gt; by juanjo">
            <a:extLst>
              <a:ext uri="{FF2B5EF4-FFF2-40B4-BE49-F238E27FC236}">
                <a16:creationId xmlns:a16="http://schemas.microsoft.com/office/drawing/2014/main" id="{8AF0C190-6734-449B-9C8D-229E5CF01507}"/>
              </a:ext>
            </a:extLst>
          </p:cNvPr>
          <p:cNvPicPr>
            <a:picLocks noChangeAspect="1"/>
          </p:cNvPicPr>
          <p:nvPr/>
        </p:nvPicPr>
        <p:blipFill>
          <a:blip r:embed="rId4"/>
          <a:stretch>
            <a:fillRect/>
          </a:stretch>
        </p:blipFill>
        <p:spPr>
          <a:xfrm>
            <a:off x="7761096" y="4190414"/>
            <a:ext cx="498672" cy="313356"/>
          </a:xfrm>
          <a:prstGeom prst="rect">
            <a:avLst/>
          </a:prstGeom>
        </p:spPr>
      </p:pic>
      <p:cxnSp>
        <p:nvCxnSpPr>
          <p:cNvPr id="28" name="Straight Connector 27">
            <a:extLst>
              <a:ext uri="{FF2B5EF4-FFF2-40B4-BE49-F238E27FC236}">
                <a16:creationId xmlns:a16="http://schemas.microsoft.com/office/drawing/2014/main" id="{A5E46A8E-FEDB-4C2D-B010-F10FCBA11920}"/>
              </a:ext>
            </a:extLst>
          </p:cNvPr>
          <p:cNvCxnSpPr>
            <a:cxnSpLocks/>
            <a:stCxn id="16" idx="1"/>
          </p:cNvCxnSpPr>
          <p:nvPr/>
        </p:nvCxnSpPr>
        <p:spPr>
          <a:xfrm flipH="1">
            <a:off x="6825803" y="4077173"/>
            <a:ext cx="919656" cy="15997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7A6285F-C1EE-4E87-97E4-35D879AEBBAC}"/>
              </a:ext>
            </a:extLst>
          </p:cNvPr>
          <p:cNvSpPr/>
          <p:nvPr/>
        </p:nvSpPr>
        <p:spPr>
          <a:xfrm>
            <a:off x="7585656" y="5221169"/>
            <a:ext cx="4156709" cy="402634"/>
          </a:xfrm>
          <a:prstGeom prst="rect">
            <a:avLst/>
          </a:prstGeom>
        </p:spPr>
        <p:txBody>
          <a:bodyPr vert="horz" wrap="square" lIns="143428" tIns="89642" rIns="143428" bIns="89642" rtlCol="0">
            <a:spAutoFit/>
          </a:bodyPr>
          <a:lstStyle/>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Microsoft Enterprise Edge (MSEE) routers</a:t>
            </a:r>
            <a:endParaRPr kumimoji="0" lang="en-US" sz="1600" b="1" i="1"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cxnSp>
        <p:nvCxnSpPr>
          <p:cNvPr id="44" name="Straight Arrow Connector 43">
            <a:extLst>
              <a:ext uri="{FF2B5EF4-FFF2-40B4-BE49-F238E27FC236}">
                <a16:creationId xmlns:a16="http://schemas.microsoft.com/office/drawing/2014/main" id="{CF102789-CC3C-4A90-BE07-0EAA5D96C497}"/>
              </a:ext>
            </a:extLst>
          </p:cNvPr>
          <p:cNvCxnSpPr>
            <a:cxnSpLocks/>
            <a:stCxn id="42" idx="0"/>
            <a:endCxn id="18" idx="3"/>
          </p:cNvCxnSpPr>
          <p:nvPr/>
        </p:nvCxnSpPr>
        <p:spPr>
          <a:xfrm flipH="1" flipV="1">
            <a:off x="8259768" y="4347092"/>
            <a:ext cx="1404243" cy="87407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7150F83-236C-4182-8B5D-CD8B63EFF4BB}"/>
              </a:ext>
            </a:extLst>
          </p:cNvPr>
          <p:cNvCxnSpPr>
            <a:cxnSpLocks/>
            <a:stCxn id="42" idx="0"/>
            <a:endCxn id="14" idx="3"/>
          </p:cNvCxnSpPr>
          <p:nvPr/>
        </p:nvCxnSpPr>
        <p:spPr>
          <a:xfrm flipH="1" flipV="1">
            <a:off x="8244131" y="4008416"/>
            <a:ext cx="1419880" cy="121275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7F22ABD6-AB5B-4810-844E-295FBA893C32}"/>
              </a:ext>
            </a:extLst>
          </p:cNvPr>
          <p:cNvSpPr/>
          <p:nvPr/>
        </p:nvSpPr>
        <p:spPr>
          <a:xfrm>
            <a:off x="8493560" y="1663689"/>
            <a:ext cx="2969692" cy="402634"/>
          </a:xfrm>
          <a:prstGeom prst="rect">
            <a:avLst/>
          </a:prstGeom>
        </p:spPr>
        <p:txBody>
          <a:bodyPr vert="horz" wrap="square" lIns="143428" tIns="89642" rIns="143428" bIns="89642" rtlCol="0">
            <a:spAutoFit/>
          </a:bodyPr>
          <a:lstStyle/>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Expressroute peering location</a:t>
            </a:r>
            <a:endParaRPr kumimoji="0" lang="en-US" sz="1600" b="1" i="1"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cxnSp>
        <p:nvCxnSpPr>
          <p:cNvPr id="57" name="Straight Arrow Connector 56">
            <a:extLst>
              <a:ext uri="{FF2B5EF4-FFF2-40B4-BE49-F238E27FC236}">
                <a16:creationId xmlns:a16="http://schemas.microsoft.com/office/drawing/2014/main" id="{85282E4E-000A-45F9-846F-B067B7A1A5BE}"/>
              </a:ext>
            </a:extLst>
          </p:cNvPr>
          <p:cNvCxnSpPr>
            <a:cxnSpLocks/>
            <a:stCxn id="56" idx="2"/>
          </p:cNvCxnSpPr>
          <p:nvPr/>
        </p:nvCxnSpPr>
        <p:spPr>
          <a:xfrm flipH="1">
            <a:off x="9617310" y="2066323"/>
            <a:ext cx="361096" cy="7247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8837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Expressroute?</a:t>
            </a:r>
            <a:br>
              <a:rPr lang="en-US" dirty="0"/>
            </a:br>
            <a:r>
              <a:rPr lang="en-US" sz="3200" dirty="0">
                <a:gradFill>
                  <a:gsLst>
                    <a:gs pos="1250">
                      <a:schemeClr val="tx2"/>
                    </a:gs>
                    <a:gs pos="99000">
                      <a:schemeClr val="tx2"/>
                    </a:gs>
                  </a:gsLst>
                  <a:lin ang="5400000" scaled="0"/>
                </a:gradFill>
              </a:rPr>
              <a:t>Private connections to the Microsoft backbone</a:t>
            </a:r>
            <a:endParaRPr lang="en-US" dirty="0"/>
          </a:p>
        </p:txBody>
      </p:sp>
      <p:pic>
        <p:nvPicPr>
          <p:cNvPr id="2" name="Picture 1">
            <a:extLst>
              <a:ext uri="{FF2B5EF4-FFF2-40B4-BE49-F238E27FC236}">
                <a16:creationId xmlns:a16="http://schemas.microsoft.com/office/drawing/2014/main" id="{26DD84EF-05D7-4982-8D26-ADE635788F61}"/>
              </a:ext>
            </a:extLst>
          </p:cNvPr>
          <p:cNvPicPr>
            <a:picLocks noChangeAspect="1"/>
          </p:cNvPicPr>
          <p:nvPr/>
        </p:nvPicPr>
        <p:blipFill>
          <a:blip r:embed="rId3"/>
          <a:stretch>
            <a:fillRect/>
          </a:stretch>
        </p:blipFill>
        <p:spPr>
          <a:xfrm>
            <a:off x="269240" y="1932786"/>
            <a:ext cx="6897104" cy="4127771"/>
          </a:xfrm>
          <a:prstGeom prst="rect">
            <a:avLst/>
          </a:prstGeom>
        </p:spPr>
      </p:pic>
      <p:sp>
        <p:nvSpPr>
          <p:cNvPr id="12" name="Rectangle 11">
            <a:extLst>
              <a:ext uri="{FF2B5EF4-FFF2-40B4-BE49-F238E27FC236}">
                <a16:creationId xmlns:a16="http://schemas.microsoft.com/office/drawing/2014/main" id="{54AEE149-44B4-4295-9547-67CC2C5481C3}"/>
              </a:ext>
            </a:extLst>
          </p:cNvPr>
          <p:cNvSpPr/>
          <p:nvPr/>
        </p:nvSpPr>
        <p:spPr bwMode="auto">
          <a:xfrm>
            <a:off x="7585656" y="3076532"/>
            <a:ext cx="2871989" cy="1617825"/>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517EE7EF-5F0D-4813-BFE3-831B7CAD5875}"/>
              </a:ext>
            </a:extLst>
          </p:cNvPr>
          <p:cNvSpPr/>
          <p:nvPr/>
        </p:nvSpPr>
        <p:spPr bwMode="auto">
          <a:xfrm>
            <a:off x="9008771" y="2894533"/>
            <a:ext cx="1217079" cy="363998"/>
          </a:xfrm>
          <a:prstGeom prst="roundRect">
            <a:avLst/>
          </a:prstGeom>
          <a:solidFill>
            <a:srgbClr val="F8F8F8"/>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900" b="0" i="0" u="none" strike="noStrike" kern="1200" cap="none" spc="0" normalizeH="0" baseline="0" noProof="0" dirty="0">
                <a:ln>
                  <a:noFill/>
                </a:ln>
                <a:solidFill>
                  <a:srgbClr val="505050"/>
                </a:solidFill>
                <a:effectLst/>
                <a:uLnTx/>
                <a:uFillTx/>
                <a:latin typeface="Segoe UI"/>
                <a:ea typeface="+mn-ea"/>
                <a:cs typeface="+mn-cs"/>
              </a:rPr>
              <a:t>Carrier Neutral Facility</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 name="Picture 13" descr="&lt;strong&gt;Router&lt;/strong&gt; by juanjo">
            <a:extLst>
              <a:ext uri="{FF2B5EF4-FFF2-40B4-BE49-F238E27FC236}">
                <a16:creationId xmlns:a16="http://schemas.microsoft.com/office/drawing/2014/main" id="{22C08F31-D290-400D-AD1F-57A82F432A95}"/>
              </a:ext>
            </a:extLst>
          </p:cNvPr>
          <p:cNvPicPr>
            <a:picLocks noChangeAspect="1"/>
          </p:cNvPicPr>
          <p:nvPr/>
        </p:nvPicPr>
        <p:blipFill>
          <a:blip r:embed="rId4"/>
          <a:stretch>
            <a:fillRect/>
          </a:stretch>
        </p:blipFill>
        <p:spPr>
          <a:xfrm>
            <a:off x="7745459" y="3851738"/>
            <a:ext cx="498672" cy="313356"/>
          </a:xfrm>
          <a:prstGeom prst="rect">
            <a:avLst/>
          </a:prstGeom>
        </p:spPr>
      </p:pic>
      <p:sp>
        <p:nvSpPr>
          <p:cNvPr id="16" name="Rectangle 15">
            <a:extLst>
              <a:ext uri="{FF2B5EF4-FFF2-40B4-BE49-F238E27FC236}">
                <a16:creationId xmlns:a16="http://schemas.microsoft.com/office/drawing/2014/main" id="{875E59B9-073D-41AC-ACEA-53753B3395BE}"/>
              </a:ext>
            </a:extLst>
          </p:cNvPr>
          <p:cNvSpPr/>
          <p:nvPr/>
        </p:nvSpPr>
        <p:spPr bwMode="auto">
          <a:xfrm>
            <a:off x="7745459" y="3585072"/>
            <a:ext cx="514309" cy="984201"/>
          </a:xfrm>
          <a:prstGeom prst="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Microsoft</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8" name="Picture 17" descr="&lt;strong&gt;Router&lt;/strong&gt; by juanjo">
            <a:extLst>
              <a:ext uri="{FF2B5EF4-FFF2-40B4-BE49-F238E27FC236}">
                <a16:creationId xmlns:a16="http://schemas.microsoft.com/office/drawing/2014/main" id="{8AF0C190-6734-449B-9C8D-229E5CF01507}"/>
              </a:ext>
            </a:extLst>
          </p:cNvPr>
          <p:cNvPicPr>
            <a:picLocks noChangeAspect="1"/>
          </p:cNvPicPr>
          <p:nvPr/>
        </p:nvPicPr>
        <p:blipFill>
          <a:blip r:embed="rId4"/>
          <a:stretch>
            <a:fillRect/>
          </a:stretch>
        </p:blipFill>
        <p:spPr>
          <a:xfrm>
            <a:off x="7761096" y="4190414"/>
            <a:ext cx="498672" cy="313356"/>
          </a:xfrm>
          <a:prstGeom prst="rect">
            <a:avLst/>
          </a:prstGeom>
        </p:spPr>
      </p:pic>
      <p:sp>
        <p:nvSpPr>
          <p:cNvPr id="20" name="Rectangle 19">
            <a:extLst>
              <a:ext uri="{FF2B5EF4-FFF2-40B4-BE49-F238E27FC236}">
                <a16:creationId xmlns:a16="http://schemas.microsoft.com/office/drawing/2014/main" id="{8823C1FA-EF94-4775-8CB4-697E908D5E60}"/>
              </a:ext>
            </a:extLst>
          </p:cNvPr>
          <p:cNvSpPr/>
          <p:nvPr/>
        </p:nvSpPr>
        <p:spPr bwMode="auto">
          <a:xfrm>
            <a:off x="8413716" y="3585072"/>
            <a:ext cx="514309" cy="984201"/>
          </a:xfrm>
          <a:prstGeom prst="rect">
            <a:avLst/>
          </a:prstGeom>
          <a:solidFill>
            <a:schemeClr val="accent3">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#1</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1" name="Picture 20" descr="&lt;strong&gt;Router&lt;/strong&gt; by juanjo">
            <a:extLst>
              <a:ext uri="{FF2B5EF4-FFF2-40B4-BE49-F238E27FC236}">
                <a16:creationId xmlns:a16="http://schemas.microsoft.com/office/drawing/2014/main" id="{6B6DB8DC-2CAB-48DD-BBA0-5AB99766C247}"/>
              </a:ext>
            </a:extLst>
          </p:cNvPr>
          <p:cNvPicPr>
            <a:picLocks noChangeAspect="1"/>
          </p:cNvPicPr>
          <p:nvPr/>
        </p:nvPicPr>
        <p:blipFill>
          <a:blip r:embed="rId4"/>
          <a:stretch>
            <a:fillRect/>
          </a:stretch>
        </p:blipFill>
        <p:spPr>
          <a:xfrm>
            <a:off x="8429353" y="4190414"/>
            <a:ext cx="498672" cy="313356"/>
          </a:xfrm>
          <a:prstGeom prst="rect">
            <a:avLst/>
          </a:prstGeom>
        </p:spPr>
      </p:pic>
      <p:sp>
        <p:nvSpPr>
          <p:cNvPr id="23" name="Rectangle 22">
            <a:extLst>
              <a:ext uri="{FF2B5EF4-FFF2-40B4-BE49-F238E27FC236}">
                <a16:creationId xmlns:a16="http://schemas.microsoft.com/office/drawing/2014/main" id="{C2D3C340-970E-4410-BC84-A383831189BE}"/>
              </a:ext>
            </a:extLst>
          </p:cNvPr>
          <p:cNvSpPr/>
          <p:nvPr/>
        </p:nvSpPr>
        <p:spPr bwMode="auto">
          <a:xfrm>
            <a:off x="9081973" y="3585072"/>
            <a:ext cx="514309" cy="984201"/>
          </a:xfrm>
          <a:prstGeom prst="rect">
            <a:avLst/>
          </a:prstGeom>
          <a:solidFill>
            <a:schemeClr val="accent4">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#2</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4" name="Picture 23" descr="&lt;strong&gt;Router&lt;/strong&gt; by juanjo">
            <a:extLst>
              <a:ext uri="{FF2B5EF4-FFF2-40B4-BE49-F238E27FC236}">
                <a16:creationId xmlns:a16="http://schemas.microsoft.com/office/drawing/2014/main" id="{128B1F77-B364-48C5-AAC2-BD5873589E36}"/>
              </a:ext>
            </a:extLst>
          </p:cNvPr>
          <p:cNvPicPr>
            <a:picLocks noChangeAspect="1"/>
          </p:cNvPicPr>
          <p:nvPr/>
        </p:nvPicPr>
        <p:blipFill>
          <a:blip r:embed="rId4"/>
          <a:stretch>
            <a:fillRect/>
          </a:stretch>
        </p:blipFill>
        <p:spPr>
          <a:xfrm>
            <a:off x="9097610" y="4190414"/>
            <a:ext cx="498672" cy="313356"/>
          </a:xfrm>
          <a:prstGeom prst="rect">
            <a:avLst/>
          </a:prstGeom>
        </p:spPr>
      </p:pic>
      <p:sp>
        <p:nvSpPr>
          <p:cNvPr id="26" name="Rectangle 25">
            <a:extLst>
              <a:ext uri="{FF2B5EF4-FFF2-40B4-BE49-F238E27FC236}">
                <a16:creationId xmlns:a16="http://schemas.microsoft.com/office/drawing/2014/main" id="{45DD0D4E-69C7-4210-8133-D0849C971584}"/>
              </a:ext>
            </a:extLst>
          </p:cNvPr>
          <p:cNvSpPr/>
          <p:nvPr/>
        </p:nvSpPr>
        <p:spPr bwMode="auto">
          <a:xfrm>
            <a:off x="9727178" y="3585072"/>
            <a:ext cx="514309" cy="984201"/>
          </a:xfrm>
          <a:prstGeom prst="rect">
            <a:avLst/>
          </a:prstGeom>
          <a:solidFill>
            <a:schemeClr val="accent6">
              <a:lumMod val="10000"/>
              <a:lumOff val="9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#3</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7" name="Picture 26" descr="&lt;strong&gt;Router&lt;/strong&gt; by juanjo">
            <a:extLst>
              <a:ext uri="{FF2B5EF4-FFF2-40B4-BE49-F238E27FC236}">
                <a16:creationId xmlns:a16="http://schemas.microsoft.com/office/drawing/2014/main" id="{622EE2F5-6615-470E-8F65-602C980681F2}"/>
              </a:ext>
            </a:extLst>
          </p:cNvPr>
          <p:cNvPicPr>
            <a:picLocks noChangeAspect="1"/>
          </p:cNvPicPr>
          <p:nvPr/>
        </p:nvPicPr>
        <p:blipFill>
          <a:blip r:embed="rId4"/>
          <a:stretch>
            <a:fillRect/>
          </a:stretch>
        </p:blipFill>
        <p:spPr>
          <a:xfrm>
            <a:off x="9742815" y="4190414"/>
            <a:ext cx="498672" cy="313356"/>
          </a:xfrm>
          <a:prstGeom prst="rect">
            <a:avLst/>
          </a:prstGeom>
        </p:spPr>
      </p:pic>
      <p:pic>
        <p:nvPicPr>
          <p:cNvPr id="19" name="Picture 18" descr="&lt;strong&gt;Router&lt;/strong&gt; by juanjo">
            <a:extLst>
              <a:ext uri="{FF2B5EF4-FFF2-40B4-BE49-F238E27FC236}">
                <a16:creationId xmlns:a16="http://schemas.microsoft.com/office/drawing/2014/main" id="{F8D910F7-0D43-475E-A132-CBCB87082F8C}"/>
              </a:ext>
            </a:extLst>
          </p:cNvPr>
          <p:cNvPicPr>
            <a:picLocks noChangeAspect="1"/>
          </p:cNvPicPr>
          <p:nvPr/>
        </p:nvPicPr>
        <p:blipFill>
          <a:blip r:embed="rId4"/>
          <a:stretch>
            <a:fillRect/>
          </a:stretch>
        </p:blipFill>
        <p:spPr>
          <a:xfrm>
            <a:off x="8413716" y="3851738"/>
            <a:ext cx="498672" cy="313356"/>
          </a:xfrm>
          <a:prstGeom prst="rect">
            <a:avLst/>
          </a:prstGeom>
        </p:spPr>
      </p:pic>
      <p:pic>
        <p:nvPicPr>
          <p:cNvPr id="22" name="Picture 21" descr="&lt;strong&gt;Router&lt;/strong&gt; by juanjo">
            <a:extLst>
              <a:ext uri="{FF2B5EF4-FFF2-40B4-BE49-F238E27FC236}">
                <a16:creationId xmlns:a16="http://schemas.microsoft.com/office/drawing/2014/main" id="{1D638534-04C4-45CE-9C63-7F6E719E9450}"/>
              </a:ext>
            </a:extLst>
          </p:cNvPr>
          <p:cNvPicPr>
            <a:picLocks noChangeAspect="1"/>
          </p:cNvPicPr>
          <p:nvPr/>
        </p:nvPicPr>
        <p:blipFill>
          <a:blip r:embed="rId4"/>
          <a:stretch>
            <a:fillRect/>
          </a:stretch>
        </p:blipFill>
        <p:spPr>
          <a:xfrm>
            <a:off x="9081973" y="3851738"/>
            <a:ext cx="498672" cy="313356"/>
          </a:xfrm>
          <a:prstGeom prst="rect">
            <a:avLst/>
          </a:prstGeom>
        </p:spPr>
      </p:pic>
      <p:pic>
        <p:nvPicPr>
          <p:cNvPr id="25" name="Picture 24" descr="&lt;strong&gt;Router&lt;/strong&gt; by juanjo">
            <a:extLst>
              <a:ext uri="{FF2B5EF4-FFF2-40B4-BE49-F238E27FC236}">
                <a16:creationId xmlns:a16="http://schemas.microsoft.com/office/drawing/2014/main" id="{E112859E-9A48-4EB7-A736-FD9FB9E82657}"/>
              </a:ext>
            </a:extLst>
          </p:cNvPr>
          <p:cNvPicPr>
            <a:picLocks noChangeAspect="1"/>
          </p:cNvPicPr>
          <p:nvPr/>
        </p:nvPicPr>
        <p:blipFill>
          <a:blip r:embed="rId4"/>
          <a:stretch>
            <a:fillRect/>
          </a:stretch>
        </p:blipFill>
        <p:spPr>
          <a:xfrm>
            <a:off x="9727178" y="3851738"/>
            <a:ext cx="498672" cy="313356"/>
          </a:xfrm>
          <a:prstGeom prst="rect">
            <a:avLst/>
          </a:prstGeom>
        </p:spPr>
      </p:pic>
      <p:cxnSp>
        <p:nvCxnSpPr>
          <p:cNvPr id="28" name="Straight Connector 27">
            <a:extLst>
              <a:ext uri="{FF2B5EF4-FFF2-40B4-BE49-F238E27FC236}">
                <a16:creationId xmlns:a16="http://schemas.microsoft.com/office/drawing/2014/main" id="{A5E46A8E-FEDB-4C2D-B010-F10FCBA11920}"/>
              </a:ext>
            </a:extLst>
          </p:cNvPr>
          <p:cNvCxnSpPr>
            <a:cxnSpLocks/>
            <a:stCxn id="16" idx="1"/>
          </p:cNvCxnSpPr>
          <p:nvPr/>
        </p:nvCxnSpPr>
        <p:spPr>
          <a:xfrm flipH="1">
            <a:off x="6825803" y="4077173"/>
            <a:ext cx="919656" cy="15997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2267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Expressroute?</a:t>
            </a:r>
            <a:br>
              <a:rPr lang="en-US" dirty="0"/>
            </a:br>
            <a:r>
              <a:rPr lang="en-US" sz="3200" dirty="0">
                <a:gradFill>
                  <a:gsLst>
                    <a:gs pos="1250">
                      <a:schemeClr val="tx2"/>
                    </a:gs>
                    <a:gs pos="99000">
                      <a:schemeClr val="tx2"/>
                    </a:gs>
                  </a:gsLst>
                  <a:lin ang="5400000" scaled="0"/>
                </a:gradFill>
              </a:rPr>
              <a:t>Private connections to the Microsoft backbone</a:t>
            </a:r>
            <a:endParaRPr lang="en-US" dirty="0"/>
          </a:p>
        </p:txBody>
      </p:sp>
      <p:pic>
        <p:nvPicPr>
          <p:cNvPr id="2" name="Picture 1">
            <a:extLst>
              <a:ext uri="{FF2B5EF4-FFF2-40B4-BE49-F238E27FC236}">
                <a16:creationId xmlns:a16="http://schemas.microsoft.com/office/drawing/2014/main" id="{26DD84EF-05D7-4982-8D26-ADE635788F61}"/>
              </a:ext>
            </a:extLst>
          </p:cNvPr>
          <p:cNvPicPr>
            <a:picLocks noChangeAspect="1"/>
          </p:cNvPicPr>
          <p:nvPr/>
        </p:nvPicPr>
        <p:blipFill>
          <a:blip r:embed="rId3"/>
          <a:stretch>
            <a:fillRect/>
          </a:stretch>
        </p:blipFill>
        <p:spPr>
          <a:xfrm>
            <a:off x="269240" y="1932786"/>
            <a:ext cx="6897104" cy="4127771"/>
          </a:xfrm>
          <a:prstGeom prst="rect">
            <a:avLst/>
          </a:prstGeom>
        </p:spPr>
      </p:pic>
      <p:sp>
        <p:nvSpPr>
          <p:cNvPr id="12" name="Rectangle 11">
            <a:extLst>
              <a:ext uri="{FF2B5EF4-FFF2-40B4-BE49-F238E27FC236}">
                <a16:creationId xmlns:a16="http://schemas.microsoft.com/office/drawing/2014/main" id="{54AEE149-44B4-4295-9547-67CC2C5481C3}"/>
              </a:ext>
            </a:extLst>
          </p:cNvPr>
          <p:cNvSpPr/>
          <p:nvPr/>
        </p:nvSpPr>
        <p:spPr bwMode="auto">
          <a:xfrm>
            <a:off x="7585656" y="3076532"/>
            <a:ext cx="2871989" cy="1617825"/>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517EE7EF-5F0D-4813-BFE3-831B7CAD5875}"/>
              </a:ext>
            </a:extLst>
          </p:cNvPr>
          <p:cNvSpPr/>
          <p:nvPr/>
        </p:nvSpPr>
        <p:spPr bwMode="auto">
          <a:xfrm>
            <a:off x="9008771" y="2894533"/>
            <a:ext cx="1217079" cy="363998"/>
          </a:xfrm>
          <a:prstGeom prst="roundRect">
            <a:avLst/>
          </a:prstGeom>
          <a:solidFill>
            <a:srgbClr val="F8F8F8"/>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900" b="0" i="0" u="none" strike="noStrike" kern="1200" cap="none" spc="0" normalizeH="0" baseline="0" noProof="0" dirty="0">
                <a:ln>
                  <a:noFill/>
                </a:ln>
                <a:solidFill>
                  <a:srgbClr val="505050"/>
                </a:solidFill>
                <a:effectLst/>
                <a:uLnTx/>
                <a:uFillTx/>
                <a:latin typeface="Segoe UI"/>
                <a:ea typeface="+mn-ea"/>
                <a:cs typeface="+mn-cs"/>
              </a:rPr>
              <a:t>Carrier Neutral Facility</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 name="Picture 13" descr="&lt;strong&gt;Router&lt;/strong&gt; by juanjo">
            <a:extLst>
              <a:ext uri="{FF2B5EF4-FFF2-40B4-BE49-F238E27FC236}">
                <a16:creationId xmlns:a16="http://schemas.microsoft.com/office/drawing/2014/main" id="{22C08F31-D290-400D-AD1F-57A82F432A95}"/>
              </a:ext>
            </a:extLst>
          </p:cNvPr>
          <p:cNvPicPr>
            <a:picLocks noChangeAspect="1"/>
          </p:cNvPicPr>
          <p:nvPr/>
        </p:nvPicPr>
        <p:blipFill>
          <a:blip r:embed="rId4"/>
          <a:stretch>
            <a:fillRect/>
          </a:stretch>
        </p:blipFill>
        <p:spPr>
          <a:xfrm>
            <a:off x="7745459" y="3851738"/>
            <a:ext cx="498672" cy="313356"/>
          </a:xfrm>
          <a:prstGeom prst="rect">
            <a:avLst/>
          </a:prstGeom>
        </p:spPr>
      </p:pic>
      <p:sp>
        <p:nvSpPr>
          <p:cNvPr id="16" name="Rectangle 15">
            <a:extLst>
              <a:ext uri="{FF2B5EF4-FFF2-40B4-BE49-F238E27FC236}">
                <a16:creationId xmlns:a16="http://schemas.microsoft.com/office/drawing/2014/main" id="{875E59B9-073D-41AC-ACEA-53753B3395BE}"/>
              </a:ext>
            </a:extLst>
          </p:cNvPr>
          <p:cNvSpPr/>
          <p:nvPr/>
        </p:nvSpPr>
        <p:spPr bwMode="auto">
          <a:xfrm>
            <a:off x="7745459" y="3585072"/>
            <a:ext cx="514309" cy="984201"/>
          </a:xfrm>
          <a:prstGeom prst="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Microsoft</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8" name="Picture 17" descr="&lt;strong&gt;Router&lt;/strong&gt; by juanjo">
            <a:extLst>
              <a:ext uri="{FF2B5EF4-FFF2-40B4-BE49-F238E27FC236}">
                <a16:creationId xmlns:a16="http://schemas.microsoft.com/office/drawing/2014/main" id="{8AF0C190-6734-449B-9C8D-229E5CF01507}"/>
              </a:ext>
            </a:extLst>
          </p:cNvPr>
          <p:cNvPicPr>
            <a:picLocks noChangeAspect="1"/>
          </p:cNvPicPr>
          <p:nvPr/>
        </p:nvPicPr>
        <p:blipFill>
          <a:blip r:embed="rId4"/>
          <a:stretch>
            <a:fillRect/>
          </a:stretch>
        </p:blipFill>
        <p:spPr>
          <a:xfrm>
            <a:off x="7761096" y="4190414"/>
            <a:ext cx="498672" cy="313356"/>
          </a:xfrm>
          <a:prstGeom prst="rect">
            <a:avLst/>
          </a:prstGeom>
        </p:spPr>
      </p:pic>
      <p:sp>
        <p:nvSpPr>
          <p:cNvPr id="20" name="Rectangle 19">
            <a:extLst>
              <a:ext uri="{FF2B5EF4-FFF2-40B4-BE49-F238E27FC236}">
                <a16:creationId xmlns:a16="http://schemas.microsoft.com/office/drawing/2014/main" id="{8823C1FA-EF94-4775-8CB4-697E908D5E60}"/>
              </a:ext>
            </a:extLst>
          </p:cNvPr>
          <p:cNvSpPr/>
          <p:nvPr/>
        </p:nvSpPr>
        <p:spPr bwMode="auto">
          <a:xfrm>
            <a:off x="8413716" y="3585072"/>
            <a:ext cx="514309" cy="984201"/>
          </a:xfrm>
          <a:prstGeom prst="rect">
            <a:avLst/>
          </a:prstGeom>
          <a:solidFill>
            <a:schemeClr val="accent3">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#1</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1" name="Picture 20" descr="&lt;strong&gt;Router&lt;/strong&gt; by juanjo">
            <a:extLst>
              <a:ext uri="{FF2B5EF4-FFF2-40B4-BE49-F238E27FC236}">
                <a16:creationId xmlns:a16="http://schemas.microsoft.com/office/drawing/2014/main" id="{6B6DB8DC-2CAB-48DD-BBA0-5AB99766C247}"/>
              </a:ext>
            </a:extLst>
          </p:cNvPr>
          <p:cNvPicPr>
            <a:picLocks noChangeAspect="1"/>
          </p:cNvPicPr>
          <p:nvPr/>
        </p:nvPicPr>
        <p:blipFill>
          <a:blip r:embed="rId4"/>
          <a:stretch>
            <a:fillRect/>
          </a:stretch>
        </p:blipFill>
        <p:spPr>
          <a:xfrm>
            <a:off x="8429353" y="4190414"/>
            <a:ext cx="498672" cy="313356"/>
          </a:xfrm>
          <a:prstGeom prst="rect">
            <a:avLst/>
          </a:prstGeom>
        </p:spPr>
      </p:pic>
      <p:sp>
        <p:nvSpPr>
          <p:cNvPr id="23" name="Rectangle 22">
            <a:extLst>
              <a:ext uri="{FF2B5EF4-FFF2-40B4-BE49-F238E27FC236}">
                <a16:creationId xmlns:a16="http://schemas.microsoft.com/office/drawing/2014/main" id="{C2D3C340-970E-4410-BC84-A383831189BE}"/>
              </a:ext>
            </a:extLst>
          </p:cNvPr>
          <p:cNvSpPr/>
          <p:nvPr/>
        </p:nvSpPr>
        <p:spPr bwMode="auto">
          <a:xfrm>
            <a:off x="9081973" y="3585072"/>
            <a:ext cx="514309" cy="984201"/>
          </a:xfrm>
          <a:prstGeom prst="rect">
            <a:avLst/>
          </a:prstGeom>
          <a:solidFill>
            <a:schemeClr val="accent4">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#2</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4" name="Picture 23" descr="&lt;strong&gt;Router&lt;/strong&gt; by juanjo">
            <a:extLst>
              <a:ext uri="{FF2B5EF4-FFF2-40B4-BE49-F238E27FC236}">
                <a16:creationId xmlns:a16="http://schemas.microsoft.com/office/drawing/2014/main" id="{128B1F77-B364-48C5-AAC2-BD5873589E36}"/>
              </a:ext>
            </a:extLst>
          </p:cNvPr>
          <p:cNvPicPr>
            <a:picLocks noChangeAspect="1"/>
          </p:cNvPicPr>
          <p:nvPr/>
        </p:nvPicPr>
        <p:blipFill>
          <a:blip r:embed="rId4"/>
          <a:stretch>
            <a:fillRect/>
          </a:stretch>
        </p:blipFill>
        <p:spPr>
          <a:xfrm>
            <a:off x="9097610" y="4190414"/>
            <a:ext cx="498672" cy="313356"/>
          </a:xfrm>
          <a:prstGeom prst="rect">
            <a:avLst/>
          </a:prstGeom>
        </p:spPr>
      </p:pic>
      <p:sp>
        <p:nvSpPr>
          <p:cNvPr id="26" name="Rectangle 25">
            <a:extLst>
              <a:ext uri="{FF2B5EF4-FFF2-40B4-BE49-F238E27FC236}">
                <a16:creationId xmlns:a16="http://schemas.microsoft.com/office/drawing/2014/main" id="{45DD0D4E-69C7-4210-8133-D0849C971584}"/>
              </a:ext>
            </a:extLst>
          </p:cNvPr>
          <p:cNvSpPr/>
          <p:nvPr/>
        </p:nvSpPr>
        <p:spPr bwMode="auto">
          <a:xfrm>
            <a:off x="9727178" y="3585072"/>
            <a:ext cx="514309" cy="984201"/>
          </a:xfrm>
          <a:prstGeom prst="rect">
            <a:avLst/>
          </a:prstGeom>
          <a:solidFill>
            <a:schemeClr val="accent6">
              <a:lumMod val="10000"/>
              <a:lumOff val="9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#3</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7" name="Picture 26" descr="&lt;strong&gt;Router&lt;/strong&gt; by juanjo">
            <a:extLst>
              <a:ext uri="{FF2B5EF4-FFF2-40B4-BE49-F238E27FC236}">
                <a16:creationId xmlns:a16="http://schemas.microsoft.com/office/drawing/2014/main" id="{622EE2F5-6615-470E-8F65-602C980681F2}"/>
              </a:ext>
            </a:extLst>
          </p:cNvPr>
          <p:cNvPicPr>
            <a:picLocks noChangeAspect="1"/>
          </p:cNvPicPr>
          <p:nvPr/>
        </p:nvPicPr>
        <p:blipFill>
          <a:blip r:embed="rId4"/>
          <a:stretch>
            <a:fillRect/>
          </a:stretch>
        </p:blipFill>
        <p:spPr>
          <a:xfrm>
            <a:off x="9742815" y="4190414"/>
            <a:ext cx="498672" cy="313356"/>
          </a:xfrm>
          <a:prstGeom prst="rect">
            <a:avLst/>
          </a:prstGeom>
        </p:spPr>
      </p:pic>
      <p:pic>
        <p:nvPicPr>
          <p:cNvPr id="19" name="Picture 18" descr="&lt;strong&gt;Router&lt;/strong&gt; by juanjo">
            <a:extLst>
              <a:ext uri="{FF2B5EF4-FFF2-40B4-BE49-F238E27FC236}">
                <a16:creationId xmlns:a16="http://schemas.microsoft.com/office/drawing/2014/main" id="{F8D910F7-0D43-475E-A132-CBCB87082F8C}"/>
              </a:ext>
            </a:extLst>
          </p:cNvPr>
          <p:cNvPicPr>
            <a:picLocks noChangeAspect="1"/>
          </p:cNvPicPr>
          <p:nvPr/>
        </p:nvPicPr>
        <p:blipFill>
          <a:blip r:embed="rId4"/>
          <a:stretch>
            <a:fillRect/>
          </a:stretch>
        </p:blipFill>
        <p:spPr>
          <a:xfrm>
            <a:off x="8413716" y="3851738"/>
            <a:ext cx="498672" cy="313356"/>
          </a:xfrm>
          <a:prstGeom prst="rect">
            <a:avLst/>
          </a:prstGeom>
        </p:spPr>
      </p:pic>
      <p:pic>
        <p:nvPicPr>
          <p:cNvPr id="22" name="Picture 21" descr="&lt;strong&gt;Router&lt;/strong&gt; by juanjo">
            <a:extLst>
              <a:ext uri="{FF2B5EF4-FFF2-40B4-BE49-F238E27FC236}">
                <a16:creationId xmlns:a16="http://schemas.microsoft.com/office/drawing/2014/main" id="{1D638534-04C4-45CE-9C63-7F6E719E9450}"/>
              </a:ext>
            </a:extLst>
          </p:cNvPr>
          <p:cNvPicPr>
            <a:picLocks noChangeAspect="1"/>
          </p:cNvPicPr>
          <p:nvPr/>
        </p:nvPicPr>
        <p:blipFill>
          <a:blip r:embed="rId4"/>
          <a:stretch>
            <a:fillRect/>
          </a:stretch>
        </p:blipFill>
        <p:spPr>
          <a:xfrm>
            <a:off x="9081973" y="3851738"/>
            <a:ext cx="498672" cy="313356"/>
          </a:xfrm>
          <a:prstGeom prst="rect">
            <a:avLst/>
          </a:prstGeom>
        </p:spPr>
      </p:pic>
      <p:pic>
        <p:nvPicPr>
          <p:cNvPr id="25" name="Picture 24" descr="&lt;strong&gt;Router&lt;/strong&gt; by juanjo">
            <a:extLst>
              <a:ext uri="{FF2B5EF4-FFF2-40B4-BE49-F238E27FC236}">
                <a16:creationId xmlns:a16="http://schemas.microsoft.com/office/drawing/2014/main" id="{E112859E-9A48-4EB7-A736-FD9FB9E82657}"/>
              </a:ext>
            </a:extLst>
          </p:cNvPr>
          <p:cNvPicPr>
            <a:picLocks noChangeAspect="1"/>
          </p:cNvPicPr>
          <p:nvPr/>
        </p:nvPicPr>
        <p:blipFill>
          <a:blip r:embed="rId4"/>
          <a:stretch>
            <a:fillRect/>
          </a:stretch>
        </p:blipFill>
        <p:spPr>
          <a:xfrm>
            <a:off x="9727178" y="3851738"/>
            <a:ext cx="498672" cy="313356"/>
          </a:xfrm>
          <a:prstGeom prst="rect">
            <a:avLst/>
          </a:prstGeom>
        </p:spPr>
      </p:pic>
      <p:cxnSp>
        <p:nvCxnSpPr>
          <p:cNvPr id="28" name="Straight Connector 27">
            <a:extLst>
              <a:ext uri="{FF2B5EF4-FFF2-40B4-BE49-F238E27FC236}">
                <a16:creationId xmlns:a16="http://schemas.microsoft.com/office/drawing/2014/main" id="{A5E46A8E-FEDB-4C2D-B010-F10FCBA11920}"/>
              </a:ext>
            </a:extLst>
          </p:cNvPr>
          <p:cNvCxnSpPr>
            <a:cxnSpLocks/>
            <a:stCxn id="16" idx="1"/>
          </p:cNvCxnSpPr>
          <p:nvPr/>
        </p:nvCxnSpPr>
        <p:spPr>
          <a:xfrm flipH="1">
            <a:off x="6825803" y="4077173"/>
            <a:ext cx="919656" cy="15997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503CA144-E0FD-479C-B373-EA44ACB2BDAE}"/>
              </a:ext>
            </a:extLst>
          </p:cNvPr>
          <p:cNvCxnSpPr>
            <a:cxnSpLocks/>
            <a:stCxn id="16" idx="0"/>
            <a:endCxn id="20" idx="0"/>
          </p:cNvCxnSpPr>
          <p:nvPr/>
        </p:nvCxnSpPr>
        <p:spPr>
          <a:xfrm rot="5400000" flipH="1" flipV="1">
            <a:off x="8336742" y="3250944"/>
            <a:ext cx="12700" cy="668257"/>
          </a:xfrm>
          <a:prstGeom prst="bentConnector3">
            <a:avLst>
              <a:gd name="adj1" fmla="val 887307"/>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2A1921F2-7DD3-4F68-A206-FF9C60CE60DF}"/>
              </a:ext>
            </a:extLst>
          </p:cNvPr>
          <p:cNvCxnSpPr>
            <a:cxnSpLocks/>
            <a:stCxn id="16" idx="0"/>
            <a:endCxn id="23" idx="0"/>
          </p:cNvCxnSpPr>
          <p:nvPr/>
        </p:nvCxnSpPr>
        <p:spPr>
          <a:xfrm rot="5400000" flipH="1" flipV="1">
            <a:off x="8670871" y="2916815"/>
            <a:ext cx="12700" cy="1336514"/>
          </a:xfrm>
          <a:prstGeom prst="bentConnector3">
            <a:avLst>
              <a:gd name="adj1" fmla="val 139436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ECD50880-1F9F-4B90-ADD8-7F1D6B6A6FAA}"/>
              </a:ext>
            </a:extLst>
          </p:cNvPr>
          <p:cNvCxnSpPr>
            <a:cxnSpLocks/>
            <a:stCxn id="26" idx="0"/>
            <a:endCxn id="16" idx="0"/>
          </p:cNvCxnSpPr>
          <p:nvPr/>
        </p:nvCxnSpPr>
        <p:spPr>
          <a:xfrm rot="16200000" flipV="1">
            <a:off x="8993474" y="2594212"/>
            <a:ext cx="12700" cy="1981719"/>
          </a:xfrm>
          <a:prstGeom prst="bentConnector3">
            <a:avLst>
              <a:gd name="adj1" fmla="val 1901394"/>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3848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0"/>
            <a:ext cx="3429000" cy="68575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69240" y="354826"/>
            <a:ext cx="3301378" cy="899665"/>
          </a:xfrm>
        </p:spPr>
        <p:txBody>
          <a:bodyPr/>
          <a:lstStyle/>
          <a:p>
            <a:r>
              <a:rPr lang="en-US" sz="4000">
                <a:solidFill>
                  <a:schemeClr val="bg1"/>
                </a:solidFill>
              </a:rPr>
              <a:t>Robust networking infrastructure services </a:t>
            </a:r>
          </a:p>
        </p:txBody>
      </p:sp>
      <p:grpSp>
        <p:nvGrpSpPr>
          <p:cNvPr id="3" name="Group 2">
            <a:extLst>
              <a:ext uri="{FF2B5EF4-FFF2-40B4-BE49-F238E27FC236}">
                <a16:creationId xmlns:a16="http://schemas.microsoft.com/office/drawing/2014/main" id="{F1B54248-D6D9-4126-ADAD-B1FB7F615C63}"/>
              </a:ext>
            </a:extLst>
          </p:cNvPr>
          <p:cNvGrpSpPr/>
          <p:nvPr/>
        </p:nvGrpSpPr>
        <p:grpSpPr>
          <a:xfrm>
            <a:off x="6556820" y="379792"/>
            <a:ext cx="2286000" cy="1993432"/>
            <a:chOff x="6556820" y="379792"/>
            <a:chExt cx="2286000" cy="1993432"/>
          </a:xfrm>
        </p:grpSpPr>
        <p:sp>
          <p:nvSpPr>
            <p:cNvPr id="7" name="TextBox 6">
              <a:extLst>
                <a:ext uri="{FF2B5EF4-FFF2-40B4-BE49-F238E27FC236}">
                  <a16:creationId xmlns:a16="http://schemas.microsoft.com/office/drawing/2014/main" id="{EE87CACE-0DFE-4CE1-90FC-6D5D583EAF77}"/>
                </a:ext>
              </a:extLst>
            </p:cNvPr>
            <p:cNvSpPr txBox="1"/>
            <p:nvPr/>
          </p:nvSpPr>
          <p:spPr>
            <a:xfrm>
              <a:off x="6556820" y="1042819"/>
              <a:ext cx="2286000" cy="13304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Load Balancer</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Deliver high availability and network performance to your applications</a:t>
              </a:r>
            </a:p>
          </p:txBody>
        </p:sp>
        <p:pic>
          <p:nvPicPr>
            <p:cNvPr id="54" name="Picture 53">
              <a:extLst>
                <a:ext uri="{FF2B5EF4-FFF2-40B4-BE49-F238E27FC236}">
                  <a16:creationId xmlns:a16="http://schemas.microsoft.com/office/drawing/2014/main" id="{CD58385A-1F44-4C7D-8917-EA3501F2BAE2}"/>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16654" y="379792"/>
              <a:ext cx="566331" cy="566331"/>
            </a:xfrm>
            <a:prstGeom prst="rect">
              <a:avLst/>
            </a:prstGeom>
          </p:spPr>
        </p:pic>
      </p:grpSp>
      <p:grpSp>
        <p:nvGrpSpPr>
          <p:cNvPr id="17" name="Group 16">
            <a:extLst>
              <a:ext uri="{FF2B5EF4-FFF2-40B4-BE49-F238E27FC236}">
                <a16:creationId xmlns:a16="http://schemas.microsoft.com/office/drawing/2014/main" id="{D9FE383B-73B5-4C21-BBC9-7A71E110CB09}"/>
              </a:ext>
            </a:extLst>
          </p:cNvPr>
          <p:cNvGrpSpPr/>
          <p:nvPr/>
        </p:nvGrpSpPr>
        <p:grpSpPr>
          <a:xfrm>
            <a:off x="9736899" y="2854536"/>
            <a:ext cx="2286000" cy="1997709"/>
            <a:chOff x="9807941" y="2933445"/>
            <a:chExt cx="2286000" cy="1997709"/>
          </a:xfrm>
        </p:grpSpPr>
        <p:sp>
          <p:nvSpPr>
            <p:cNvPr id="11" name="TextBox 10">
              <a:extLst>
                <a:ext uri="{FF2B5EF4-FFF2-40B4-BE49-F238E27FC236}">
                  <a16:creationId xmlns:a16="http://schemas.microsoft.com/office/drawing/2014/main" id="{DA73D96E-4DBB-4747-9ED2-BB7EEBEE309C}"/>
                </a:ext>
              </a:extLst>
            </p:cNvPr>
            <p:cNvSpPr txBox="1"/>
            <p:nvPr/>
          </p:nvSpPr>
          <p:spPr>
            <a:xfrm>
              <a:off x="9807941" y="3600749"/>
              <a:ext cx="2286000" cy="13304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Content Delivery Network</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Ensure secure, reliable content delivery </a:t>
              </a:r>
              <a:b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with broad global reach</a:t>
              </a:r>
            </a:p>
          </p:txBody>
        </p:sp>
        <p:pic>
          <p:nvPicPr>
            <p:cNvPr id="55" name="Picture 54">
              <a:extLst>
                <a:ext uri="{FF2B5EF4-FFF2-40B4-BE49-F238E27FC236}">
                  <a16:creationId xmlns:a16="http://schemas.microsoft.com/office/drawing/2014/main" id="{0AE61A9D-C890-4EED-949F-B824220D19BE}"/>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562747" y="2933445"/>
              <a:ext cx="667307" cy="667304"/>
            </a:xfrm>
            <a:prstGeom prst="rect">
              <a:avLst/>
            </a:prstGeom>
          </p:spPr>
        </p:pic>
      </p:grpSp>
      <p:grpSp>
        <p:nvGrpSpPr>
          <p:cNvPr id="13" name="Group 12">
            <a:extLst>
              <a:ext uri="{FF2B5EF4-FFF2-40B4-BE49-F238E27FC236}">
                <a16:creationId xmlns:a16="http://schemas.microsoft.com/office/drawing/2014/main" id="{BD526D3B-E83B-429F-9456-9BA8ABA0CD12}"/>
              </a:ext>
            </a:extLst>
          </p:cNvPr>
          <p:cNvGrpSpPr/>
          <p:nvPr/>
        </p:nvGrpSpPr>
        <p:grpSpPr>
          <a:xfrm>
            <a:off x="8688161" y="379791"/>
            <a:ext cx="2286000" cy="2264276"/>
            <a:chOff x="8688161" y="379791"/>
            <a:chExt cx="2286000" cy="2264276"/>
          </a:xfrm>
        </p:grpSpPr>
        <p:sp>
          <p:nvSpPr>
            <p:cNvPr id="10" name="TextBox 9">
              <a:extLst>
                <a:ext uri="{FF2B5EF4-FFF2-40B4-BE49-F238E27FC236}">
                  <a16:creationId xmlns:a16="http://schemas.microsoft.com/office/drawing/2014/main" id="{1D3068DD-705F-4679-8556-21CC372D213C}"/>
                </a:ext>
              </a:extLst>
            </p:cNvPr>
            <p:cNvSpPr txBox="1"/>
            <p:nvPr/>
          </p:nvSpPr>
          <p:spPr>
            <a:xfrm>
              <a:off x="8688161" y="1042819"/>
              <a:ext cx="2286000" cy="1601248"/>
            </a:xfrm>
            <a:prstGeom prst="rect">
              <a:avLst/>
            </a:prstGeom>
            <a:noFill/>
          </p:spPr>
          <p:txBody>
            <a:bodyPr wrap="square" lIns="175761" tIns="140609" rIns="175761" bIns="140609" rtlCol="0" anchor="t">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Application Gateway/WAF</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Build scalable and highly-available web front ends in Azure </a:t>
              </a:r>
            </a:p>
            <a:p>
              <a:pPr marL="0" marR="0" lvl="0" indent="0" algn="ctr" defTabSz="896354" rtl="0" eaLnBrk="1" fontAlgn="auto" latinLnBrk="0" hangingPunct="1">
                <a:lnSpc>
                  <a:spcPct val="90000"/>
                </a:lnSpc>
                <a:spcBef>
                  <a:spcPts val="0"/>
                </a:spcBef>
                <a:spcAft>
                  <a:spcPts val="576"/>
                </a:spcAft>
                <a:buClrTx/>
                <a:buSzTx/>
                <a:buFontTx/>
                <a:buNone/>
                <a:tabLst/>
                <a:defRPr/>
              </a:pPr>
              <a:endParaRPr kumimoji="0" lang="en-US" sz="1400" b="1" i="0" u="none" strike="noStrike" kern="1200" cap="none" spc="0" normalizeH="0" baseline="0" noProof="0">
                <a:ln>
                  <a:noFill/>
                </a:ln>
                <a:solidFill>
                  <a:srgbClr val="3E3D4D"/>
                </a:solidFill>
                <a:effectLst/>
                <a:uLnTx/>
                <a:uFillTx/>
                <a:latin typeface="Segoe UI"/>
                <a:ea typeface="+mn-ea"/>
                <a:cs typeface="Segoe UI" panose="020B0502040204020203" pitchFamily="34" charset="0"/>
              </a:endParaRPr>
            </a:p>
          </p:txBody>
        </p:sp>
        <p:pic>
          <p:nvPicPr>
            <p:cNvPr id="56" name="Picture 55">
              <a:extLst>
                <a:ext uri="{FF2B5EF4-FFF2-40B4-BE49-F238E27FC236}">
                  <a16:creationId xmlns:a16="http://schemas.microsoft.com/office/drawing/2014/main" id="{C773601B-EE21-44C8-81EF-6F817438BC1E}"/>
                </a:ext>
              </a:extLst>
            </p:cNvPr>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560680" y="379791"/>
              <a:ext cx="566331" cy="566331"/>
            </a:xfrm>
            <a:prstGeom prst="rect">
              <a:avLst/>
            </a:prstGeom>
          </p:spPr>
        </p:pic>
      </p:grpSp>
      <p:grpSp>
        <p:nvGrpSpPr>
          <p:cNvPr id="16" name="Group 15">
            <a:extLst>
              <a:ext uri="{FF2B5EF4-FFF2-40B4-BE49-F238E27FC236}">
                <a16:creationId xmlns:a16="http://schemas.microsoft.com/office/drawing/2014/main" id="{875759BB-C12E-4FFA-A1D2-B92B5E00272C}"/>
              </a:ext>
            </a:extLst>
          </p:cNvPr>
          <p:cNvGrpSpPr/>
          <p:nvPr/>
        </p:nvGrpSpPr>
        <p:grpSpPr>
          <a:xfrm>
            <a:off x="7557846" y="2956062"/>
            <a:ext cx="2286000" cy="1595231"/>
            <a:chOff x="7557846" y="2956062"/>
            <a:chExt cx="2286000" cy="1595231"/>
          </a:xfrm>
        </p:grpSpPr>
        <p:sp>
          <p:nvSpPr>
            <p:cNvPr id="8" name="TextBox 7">
              <a:extLst>
                <a:ext uri="{FF2B5EF4-FFF2-40B4-BE49-F238E27FC236}">
                  <a16:creationId xmlns:a16="http://schemas.microsoft.com/office/drawing/2014/main" id="{5F5AFAC7-8CBD-40A4-86B6-995E0D357E20}"/>
                </a:ext>
              </a:extLst>
            </p:cNvPr>
            <p:cNvSpPr txBox="1"/>
            <p:nvPr/>
          </p:nvSpPr>
          <p:spPr>
            <a:xfrm>
              <a:off x="7557846" y="3608687"/>
              <a:ext cx="2286000" cy="942606"/>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DNS</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Host your DNS </a:t>
              </a:r>
              <a:b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domain in Azure</a:t>
              </a:r>
            </a:p>
          </p:txBody>
        </p:sp>
        <p:pic>
          <p:nvPicPr>
            <p:cNvPr id="57" name="Picture 56">
              <a:extLst>
                <a:ext uri="{FF2B5EF4-FFF2-40B4-BE49-F238E27FC236}">
                  <a16:creationId xmlns:a16="http://schemas.microsoft.com/office/drawing/2014/main" id="{74F7E149-3253-4847-BA26-58AB34F6C414}"/>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404995" y="2956062"/>
              <a:ext cx="566331" cy="566331"/>
            </a:xfrm>
            <a:prstGeom prst="rect">
              <a:avLst/>
            </a:prstGeom>
          </p:spPr>
        </p:pic>
      </p:grpSp>
      <p:grpSp>
        <p:nvGrpSpPr>
          <p:cNvPr id="18" name="Group 17">
            <a:extLst>
              <a:ext uri="{FF2B5EF4-FFF2-40B4-BE49-F238E27FC236}">
                <a16:creationId xmlns:a16="http://schemas.microsoft.com/office/drawing/2014/main" id="{C7463F65-1951-4170-A02E-F3AE1368929B}"/>
              </a:ext>
            </a:extLst>
          </p:cNvPr>
          <p:cNvGrpSpPr/>
          <p:nvPr/>
        </p:nvGrpSpPr>
        <p:grpSpPr>
          <a:xfrm>
            <a:off x="4425478" y="5107280"/>
            <a:ext cx="2286000" cy="1800106"/>
            <a:chOff x="4425478" y="5107280"/>
            <a:chExt cx="2286000" cy="1800106"/>
          </a:xfrm>
        </p:grpSpPr>
        <p:sp>
          <p:nvSpPr>
            <p:cNvPr id="6" name="TextBox 5">
              <a:extLst>
                <a:ext uri="{FF2B5EF4-FFF2-40B4-BE49-F238E27FC236}">
                  <a16:creationId xmlns:a16="http://schemas.microsoft.com/office/drawing/2014/main" id="{073AA9B7-EB44-4496-B816-155F764895E1}"/>
                </a:ext>
              </a:extLst>
            </p:cNvPr>
            <p:cNvSpPr txBox="1"/>
            <p:nvPr/>
          </p:nvSpPr>
          <p:spPr>
            <a:xfrm>
              <a:off x="4425478" y="5770881"/>
              <a:ext cx="2286000" cy="11365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Traffic Manager</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Route incoming traffic for high performance and availability</a:t>
              </a:r>
            </a:p>
          </p:txBody>
        </p:sp>
        <p:pic>
          <p:nvPicPr>
            <p:cNvPr id="58" name="Picture 57">
              <a:extLst>
                <a:ext uri="{FF2B5EF4-FFF2-40B4-BE49-F238E27FC236}">
                  <a16:creationId xmlns:a16="http://schemas.microsoft.com/office/drawing/2014/main" id="{CF98883C-8500-4CDE-9A1D-408AAD5EBD44}"/>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285312" y="5107280"/>
              <a:ext cx="566331" cy="566329"/>
            </a:xfrm>
            <a:prstGeom prst="rect">
              <a:avLst/>
            </a:prstGeom>
          </p:spPr>
        </p:pic>
      </p:grpSp>
      <p:grpSp>
        <p:nvGrpSpPr>
          <p:cNvPr id="2" name="Group 1">
            <a:extLst>
              <a:ext uri="{FF2B5EF4-FFF2-40B4-BE49-F238E27FC236}">
                <a16:creationId xmlns:a16="http://schemas.microsoft.com/office/drawing/2014/main" id="{97BAEF22-612C-4FA7-BA30-0DC4F230DA78}"/>
              </a:ext>
            </a:extLst>
          </p:cNvPr>
          <p:cNvGrpSpPr/>
          <p:nvPr/>
        </p:nvGrpSpPr>
        <p:grpSpPr>
          <a:xfrm>
            <a:off x="4269716" y="353306"/>
            <a:ext cx="2286000" cy="2284532"/>
            <a:chOff x="4425478" y="476490"/>
            <a:chExt cx="2286000" cy="2284532"/>
          </a:xfrm>
        </p:grpSpPr>
        <p:sp>
          <p:nvSpPr>
            <p:cNvPr id="4" name="TextBox 3">
              <a:extLst>
                <a:ext uri="{FF2B5EF4-FFF2-40B4-BE49-F238E27FC236}">
                  <a16:creationId xmlns:a16="http://schemas.microsoft.com/office/drawing/2014/main" id="{F031BA82-8C7D-404E-B1D5-62C73050357C}"/>
                </a:ext>
              </a:extLst>
            </p:cNvPr>
            <p:cNvSpPr txBox="1"/>
            <p:nvPr/>
          </p:nvSpPr>
          <p:spPr>
            <a:xfrm>
              <a:off x="4425478" y="1042819"/>
              <a:ext cx="2286000" cy="1718203"/>
            </a:xfrm>
            <a:prstGeom prst="rect">
              <a:avLst/>
            </a:prstGeom>
            <a:noFill/>
          </p:spPr>
          <p:txBody>
            <a:bodyPr wrap="square" lIns="175761" tIns="140609" rIns="175761" bIns="140609" rtlCol="0" anchor="t">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Virtual Network</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Provision private networks, optionally connect to on premise datacenters. NSG, User Defined Routes, &amp; IP addresses.</a:t>
              </a:r>
            </a:p>
          </p:txBody>
        </p:sp>
        <p:pic>
          <p:nvPicPr>
            <p:cNvPr id="59" name="Picture 58">
              <a:extLst>
                <a:ext uri="{FF2B5EF4-FFF2-40B4-BE49-F238E27FC236}">
                  <a16:creationId xmlns:a16="http://schemas.microsoft.com/office/drawing/2014/main" id="{815C9863-4477-40A7-BCA2-8043DC4DE452}"/>
                </a:ext>
              </a:extLst>
            </p:cNvPr>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279893" y="476490"/>
              <a:ext cx="566331" cy="566329"/>
            </a:xfrm>
            <a:prstGeom prst="rect">
              <a:avLst/>
            </a:prstGeom>
          </p:spPr>
        </p:pic>
      </p:grpSp>
      <p:grpSp>
        <p:nvGrpSpPr>
          <p:cNvPr id="14" name="Group 13">
            <a:extLst>
              <a:ext uri="{FF2B5EF4-FFF2-40B4-BE49-F238E27FC236}">
                <a16:creationId xmlns:a16="http://schemas.microsoft.com/office/drawing/2014/main" id="{C67CD803-B0C3-4B91-B0FB-C3E1C56CC1CF}"/>
              </a:ext>
            </a:extLst>
          </p:cNvPr>
          <p:cNvGrpSpPr/>
          <p:nvPr/>
        </p:nvGrpSpPr>
        <p:grpSpPr>
          <a:xfrm>
            <a:off x="3535523" y="2924805"/>
            <a:ext cx="2286000" cy="1812449"/>
            <a:chOff x="3535523" y="2924805"/>
            <a:chExt cx="2286000" cy="1812449"/>
          </a:xfrm>
        </p:grpSpPr>
        <p:sp>
          <p:nvSpPr>
            <p:cNvPr id="32" name="TextBox 31">
              <a:extLst>
                <a:ext uri="{FF2B5EF4-FFF2-40B4-BE49-F238E27FC236}">
                  <a16:creationId xmlns:a16="http://schemas.microsoft.com/office/drawing/2014/main" id="{246E6CF2-AE11-AF48-809D-9244ED2DC6FE}"/>
                </a:ext>
              </a:extLst>
            </p:cNvPr>
            <p:cNvSpPr txBox="1"/>
            <p:nvPr/>
          </p:nvSpPr>
          <p:spPr>
            <a:xfrm>
              <a:off x="3535523" y="3600749"/>
              <a:ext cx="2286000" cy="11365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DDoS Protection</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Protect your Azure resources from </a:t>
              </a:r>
              <a:b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DDoS attacks</a:t>
              </a:r>
            </a:p>
          </p:txBody>
        </p:sp>
        <p:pic>
          <p:nvPicPr>
            <p:cNvPr id="60" name="Picture 59">
              <a:extLst>
                <a:ext uri="{FF2B5EF4-FFF2-40B4-BE49-F238E27FC236}">
                  <a16:creationId xmlns:a16="http://schemas.microsoft.com/office/drawing/2014/main" id="{68D990B6-3119-457B-AA14-65190214A03A}"/>
                </a:ext>
              </a:extLst>
            </p:cNvPr>
            <p:cNvPicPr>
              <a:picLocks noChangeAspect="1"/>
            </p:cNvPicPr>
            <p:nvPr/>
          </p:nvPicPr>
          <p:blipFill>
            <a:blip r:embed="rId9">
              <a:duotone>
                <a:prstClr val="black"/>
                <a:schemeClr val="accent1">
                  <a:tint val="45000"/>
                  <a:satMod val="400000"/>
                </a:schemeClr>
              </a:duotone>
            </a:blip>
            <a:stretch>
              <a:fillRect/>
            </a:stretch>
          </p:blipFill>
          <p:spPr>
            <a:xfrm>
              <a:off x="4365448" y="2924805"/>
              <a:ext cx="626150" cy="662983"/>
            </a:xfrm>
            <a:prstGeom prst="rect">
              <a:avLst/>
            </a:prstGeom>
          </p:spPr>
        </p:pic>
      </p:grpSp>
      <p:grpSp>
        <p:nvGrpSpPr>
          <p:cNvPr id="23" name="Group 22">
            <a:extLst>
              <a:ext uri="{FF2B5EF4-FFF2-40B4-BE49-F238E27FC236}">
                <a16:creationId xmlns:a16="http://schemas.microsoft.com/office/drawing/2014/main" id="{5656E4B9-C4BA-4DE9-92ED-B44178DE61A7}"/>
              </a:ext>
            </a:extLst>
          </p:cNvPr>
          <p:cNvGrpSpPr/>
          <p:nvPr/>
        </p:nvGrpSpPr>
        <p:grpSpPr>
          <a:xfrm>
            <a:off x="8688161" y="5107280"/>
            <a:ext cx="2286000" cy="1800106"/>
            <a:chOff x="8688161" y="5107280"/>
            <a:chExt cx="2286000" cy="1800106"/>
          </a:xfrm>
        </p:grpSpPr>
        <p:sp>
          <p:nvSpPr>
            <p:cNvPr id="12" name="TextBox 11">
              <a:extLst>
                <a:ext uri="{FF2B5EF4-FFF2-40B4-BE49-F238E27FC236}">
                  <a16:creationId xmlns:a16="http://schemas.microsoft.com/office/drawing/2014/main" id="{6B409CA5-6DBB-4D69-9892-9292C6EFCA90}"/>
                </a:ext>
              </a:extLst>
            </p:cNvPr>
            <p:cNvSpPr txBox="1"/>
            <p:nvPr/>
          </p:nvSpPr>
          <p:spPr>
            <a:xfrm>
              <a:off x="8688161" y="5770881"/>
              <a:ext cx="2286000" cy="11365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Network Watcher</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Network performance monitoring and diagnostics solution</a:t>
              </a:r>
            </a:p>
          </p:txBody>
        </p:sp>
        <p:pic>
          <p:nvPicPr>
            <p:cNvPr id="61" name="Picture 60">
              <a:extLst>
                <a:ext uri="{FF2B5EF4-FFF2-40B4-BE49-F238E27FC236}">
                  <a16:creationId xmlns:a16="http://schemas.microsoft.com/office/drawing/2014/main" id="{F067683C-F28A-4A86-A817-125D6CD49061}"/>
                </a:ext>
              </a:extLst>
            </p:cNvPr>
            <p:cNvPicPr>
              <a:picLocks noChangeAspect="1"/>
            </p:cNvPicPr>
            <p:nvPr/>
          </p:nvPicPr>
          <p:blipFill>
            <a:blip r:embed="rId10">
              <a:duotone>
                <a:prstClr val="black"/>
                <a:schemeClr val="accent1">
                  <a:tint val="45000"/>
                  <a:satMod val="400000"/>
                </a:schemeClr>
              </a:duotone>
            </a:blip>
            <a:stretch>
              <a:fillRect/>
            </a:stretch>
          </p:blipFill>
          <p:spPr>
            <a:xfrm>
              <a:off x="9457055" y="5107280"/>
              <a:ext cx="596024" cy="608188"/>
            </a:xfrm>
            <a:prstGeom prst="rect">
              <a:avLst/>
            </a:prstGeom>
          </p:spPr>
        </p:pic>
      </p:grpSp>
      <p:grpSp>
        <p:nvGrpSpPr>
          <p:cNvPr id="22" name="Group 21">
            <a:extLst>
              <a:ext uri="{FF2B5EF4-FFF2-40B4-BE49-F238E27FC236}">
                <a16:creationId xmlns:a16="http://schemas.microsoft.com/office/drawing/2014/main" id="{D51D4114-7910-4BE4-98A0-30D1FD2E3EB2}"/>
              </a:ext>
            </a:extLst>
          </p:cNvPr>
          <p:cNvGrpSpPr/>
          <p:nvPr/>
        </p:nvGrpSpPr>
        <p:grpSpPr>
          <a:xfrm>
            <a:off x="6556820" y="5149139"/>
            <a:ext cx="2286000" cy="1758247"/>
            <a:chOff x="6556820" y="5149139"/>
            <a:chExt cx="2286000" cy="1758247"/>
          </a:xfrm>
        </p:grpSpPr>
        <p:sp>
          <p:nvSpPr>
            <p:cNvPr id="9" name="TextBox 8">
              <a:extLst>
                <a:ext uri="{FF2B5EF4-FFF2-40B4-BE49-F238E27FC236}">
                  <a16:creationId xmlns:a16="http://schemas.microsoft.com/office/drawing/2014/main" id="{D6AE7513-BDA6-4DE2-B370-5375C4AA92D7}"/>
                </a:ext>
              </a:extLst>
            </p:cNvPr>
            <p:cNvSpPr txBox="1"/>
            <p:nvPr/>
          </p:nvSpPr>
          <p:spPr>
            <a:xfrm>
              <a:off x="6556820" y="5770881"/>
              <a:ext cx="2286000" cy="11365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ExpressRoute</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Dedicated private network fiber connections to Azure</a:t>
              </a:r>
            </a:p>
          </p:txBody>
        </p:sp>
        <p:pic>
          <p:nvPicPr>
            <p:cNvPr id="62" name="Picture 61">
              <a:extLst>
                <a:ext uri="{FF2B5EF4-FFF2-40B4-BE49-F238E27FC236}">
                  <a16:creationId xmlns:a16="http://schemas.microsoft.com/office/drawing/2014/main" id="{29C84AB5-F241-4918-8464-9C329643E448}"/>
                </a:ext>
              </a:extLst>
            </p:cNvPr>
            <p:cNvPicPr>
              <a:picLocks noChangeAspect="1"/>
            </p:cNvPicPr>
            <p:nvPr/>
          </p:nvPicPr>
          <p:blipFill>
            <a:blip r:embed="rId11">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24789" y="5149139"/>
              <a:ext cx="566331" cy="566329"/>
            </a:xfrm>
            <a:prstGeom prst="rect">
              <a:avLst/>
            </a:prstGeom>
          </p:spPr>
        </p:pic>
      </p:grpSp>
      <p:grpSp>
        <p:nvGrpSpPr>
          <p:cNvPr id="15" name="Group 14">
            <a:extLst>
              <a:ext uri="{FF2B5EF4-FFF2-40B4-BE49-F238E27FC236}">
                <a16:creationId xmlns:a16="http://schemas.microsoft.com/office/drawing/2014/main" id="{95950A49-CDCD-4608-85F9-D8298FAB9BCF}"/>
              </a:ext>
            </a:extLst>
          </p:cNvPr>
          <p:cNvGrpSpPr/>
          <p:nvPr/>
        </p:nvGrpSpPr>
        <p:grpSpPr>
          <a:xfrm>
            <a:off x="5418248" y="2956062"/>
            <a:ext cx="2286000" cy="1792290"/>
            <a:chOff x="5418248" y="2956062"/>
            <a:chExt cx="2286000" cy="1792290"/>
          </a:xfrm>
        </p:grpSpPr>
        <p:sp>
          <p:nvSpPr>
            <p:cNvPr id="5" name="TextBox 4">
              <a:extLst>
                <a:ext uri="{FF2B5EF4-FFF2-40B4-BE49-F238E27FC236}">
                  <a16:creationId xmlns:a16="http://schemas.microsoft.com/office/drawing/2014/main" id="{1577CC6C-4731-4FDD-B018-9F394E096457}"/>
                </a:ext>
              </a:extLst>
            </p:cNvPr>
            <p:cNvSpPr txBox="1"/>
            <p:nvPr/>
          </p:nvSpPr>
          <p:spPr>
            <a:xfrm>
              <a:off x="5418248" y="3611847"/>
              <a:ext cx="2286000" cy="11365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VPN Gateway</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Establish secure, </a:t>
              </a:r>
              <a:b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cross-premise connectivity</a:t>
              </a:r>
            </a:p>
          </p:txBody>
        </p:sp>
        <p:pic>
          <p:nvPicPr>
            <p:cNvPr id="63" name="Picture 62">
              <a:extLst>
                <a:ext uri="{FF2B5EF4-FFF2-40B4-BE49-F238E27FC236}">
                  <a16:creationId xmlns:a16="http://schemas.microsoft.com/office/drawing/2014/main" id="{B6C8139B-92E5-4BAC-8DCA-54568D07D608}"/>
                </a:ext>
              </a:extLst>
            </p:cNvPr>
            <p:cNvPicPr>
              <a:picLocks noChangeAspect="1"/>
            </p:cNvPicPr>
            <p:nvPr/>
          </p:nvPicPr>
          <p:blipFill>
            <a:blip r:embed="rId1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278684" y="2956062"/>
              <a:ext cx="566331" cy="625999"/>
            </a:xfrm>
            <a:prstGeom prst="rect">
              <a:avLst/>
            </a:prstGeom>
          </p:spPr>
        </p:pic>
      </p:grpSp>
    </p:spTree>
    <p:extLst>
      <p:ext uri="{BB962C8B-B14F-4D97-AF65-F5344CB8AC3E}">
        <p14:creationId xmlns:p14="http://schemas.microsoft.com/office/powerpoint/2010/main" val="7599569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Expressroute?</a:t>
            </a:r>
            <a:br>
              <a:rPr lang="en-US" dirty="0"/>
            </a:br>
            <a:r>
              <a:rPr lang="en-US" sz="3200" dirty="0">
                <a:gradFill>
                  <a:gsLst>
                    <a:gs pos="1250">
                      <a:schemeClr val="tx2"/>
                    </a:gs>
                    <a:gs pos="99000">
                      <a:schemeClr val="tx2"/>
                    </a:gs>
                  </a:gsLst>
                  <a:lin ang="5400000" scaled="0"/>
                </a:gradFill>
              </a:rPr>
              <a:t>Private connections to the Microsoft backbone</a:t>
            </a:r>
            <a:endParaRPr lang="en-US" dirty="0"/>
          </a:p>
        </p:txBody>
      </p:sp>
      <p:pic>
        <p:nvPicPr>
          <p:cNvPr id="2" name="Picture 1">
            <a:extLst>
              <a:ext uri="{FF2B5EF4-FFF2-40B4-BE49-F238E27FC236}">
                <a16:creationId xmlns:a16="http://schemas.microsoft.com/office/drawing/2014/main" id="{26DD84EF-05D7-4982-8D26-ADE635788F61}"/>
              </a:ext>
            </a:extLst>
          </p:cNvPr>
          <p:cNvPicPr>
            <a:picLocks noChangeAspect="1"/>
          </p:cNvPicPr>
          <p:nvPr/>
        </p:nvPicPr>
        <p:blipFill>
          <a:blip r:embed="rId3"/>
          <a:stretch>
            <a:fillRect/>
          </a:stretch>
        </p:blipFill>
        <p:spPr>
          <a:xfrm>
            <a:off x="269240" y="1932786"/>
            <a:ext cx="6897104" cy="4127771"/>
          </a:xfrm>
          <a:prstGeom prst="rect">
            <a:avLst/>
          </a:prstGeom>
        </p:spPr>
      </p:pic>
      <p:sp>
        <p:nvSpPr>
          <p:cNvPr id="12" name="Rectangle 11">
            <a:extLst>
              <a:ext uri="{FF2B5EF4-FFF2-40B4-BE49-F238E27FC236}">
                <a16:creationId xmlns:a16="http://schemas.microsoft.com/office/drawing/2014/main" id="{54AEE149-44B4-4295-9547-67CC2C5481C3}"/>
              </a:ext>
            </a:extLst>
          </p:cNvPr>
          <p:cNvSpPr/>
          <p:nvPr/>
        </p:nvSpPr>
        <p:spPr bwMode="auto">
          <a:xfrm>
            <a:off x="7585656" y="3076532"/>
            <a:ext cx="2871989" cy="1617825"/>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517EE7EF-5F0D-4813-BFE3-831B7CAD5875}"/>
              </a:ext>
            </a:extLst>
          </p:cNvPr>
          <p:cNvSpPr/>
          <p:nvPr/>
        </p:nvSpPr>
        <p:spPr bwMode="auto">
          <a:xfrm>
            <a:off x="9008771" y="2894533"/>
            <a:ext cx="1217079" cy="363998"/>
          </a:xfrm>
          <a:prstGeom prst="roundRect">
            <a:avLst/>
          </a:prstGeom>
          <a:solidFill>
            <a:srgbClr val="F8F8F8"/>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900" b="0" i="0" u="none" strike="noStrike" kern="1200" cap="none" spc="0" normalizeH="0" baseline="0" noProof="0" dirty="0">
                <a:ln>
                  <a:noFill/>
                </a:ln>
                <a:solidFill>
                  <a:srgbClr val="505050"/>
                </a:solidFill>
                <a:effectLst/>
                <a:uLnTx/>
                <a:uFillTx/>
                <a:latin typeface="Segoe UI"/>
                <a:ea typeface="+mn-ea"/>
                <a:cs typeface="+mn-cs"/>
              </a:rPr>
              <a:t>Carrier Neutral Facility</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 name="Picture 13" descr="&lt;strong&gt;Router&lt;/strong&gt; by juanjo">
            <a:extLst>
              <a:ext uri="{FF2B5EF4-FFF2-40B4-BE49-F238E27FC236}">
                <a16:creationId xmlns:a16="http://schemas.microsoft.com/office/drawing/2014/main" id="{22C08F31-D290-400D-AD1F-57A82F432A95}"/>
              </a:ext>
            </a:extLst>
          </p:cNvPr>
          <p:cNvPicPr>
            <a:picLocks noChangeAspect="1"/>
          </p:cNvPicPr>
          <p:nvPr/>
        </p:nvPicPr>
        <p:blipFill>
          <a:blip r:embed="rId4"/>
          <a:stretch>
            <a:fillRect/>
          </a:stretch>
        </p:blipFill>
        <p:spPr>
          <a:xfrm>
            <a:off x="7745459" y="3851738"/>
            <a:ext cx="498672" cy="313356"/>
          </a:xfrm>
          <a:prstGeom prst="rect">
            <a:avLst/>
          </a:prstGeom>
        </p:spPr>
      </p:pic>
      <p:sp>
        <p:nvSpPr>
          <p:cNvPr id="16" name="Rectangle 15">
            <a:extLst>
              <a:ext uri="{FF2B5EF4-FFF2-40B4-BE49-F238E27FC236}">
                <a16:creationId xmlns:a16="http://schemas.microsoft.com/office/drawing/2014/main" id="{875E59B9-073D-41AC-ACEA-53753B3395BE}"/>
              </a:ext>
            </a:extLst>
          </p:cNvPr>
          <p:cNvSpPr/>
          <p:nvPr/>
        </p:nvSpPr>
        <p:spPr bwMode="auto">
          <a:xfrm>
            <a:off x="7745459" y="3585072"/>
            <a:ext cx="514309" cy="984201"/>
          </a:xfrm>
          <a:prstGeom prst="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Microsoft</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8" name="Picture 17" descr="&lt;strong&gt;Router&lt;/strong&gt; by juanjo">
            <a:extLst>
              <a:ext uri="{FF2B5EF4-FFF2-40B4-BE49-F238E27FC236}">
                <a16:creationId xmlns:a16="http://schemas.microsoft.com/office/drawing/2014/main" id="{8AF0C190-6734-449B-9C8D-229E5CF01507}"/>
              </a:ext>
            </a:extLst>
          </p:cNvPr>
          <p:cNvPicPr>
            <a:picLocks noChangeAspect="1"/>
          </p:cNvPicPr>
          <p:nvPr/>
        </p:nvPicPr>
        <p:blipFill>
          <a:blip r:embed="rId4"/>
          <a:stretch>
            <a:fillRect/>
          </a:stretch>
        </p:blipFill>
        <p:spPr>
          <a:xfrm>
            <a:off x="7761096" y="4190414"/>
            <a:ext cx="498672" cy="313356"/>
          </a:xfrm>
          <a:prstGeom prst="rect">
            <a:avLst/>
          </a:prstGeom>
        </p:spPr>
      </p:pic>
      <p:sp>
        <p:nvSpPr>
          <p:cNvPr id="20" name="Rectangle 19">
            <a:extLst>
              <a:ext uri="{FF2B5EF4-FFF2-40B4-BE49-F238E27FC236}">
                <a16:creationId xmlns:a16="http://schemas.microsoft.com/office/drawing/2014/main" id="{8823C1FA-EF94-4775-8CB4-697E908D5E60}"/>
              </a:ext>
            </a:extLst>
          </p:cNvPr>
          <p:cNvSpPr/>
          <p:nvPr/>
        </p:nvSpPr>
        <p:spPr bwMode="auto">
          <a:xfrm>
            <a:off x="8413716" y="3585072"/>
            <a:ext cx="514309" cy="984201"/>
          </a:xfrm>
          <a:prstGeom prst="rect">
            <a:avLst/>
          </a:prstGeom>
          <a:solidFill>
            <a:schemeClr val="accent3">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#1</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1" name="Picture 20" descr="&lt;strong&gt;Router&lt;/strong&gt; by juanjo">
            <a:extLst>
              <a:ext uri="{FF2B5EF4-FFF2-40B4-BE49-F238E27FC236}">
                <a16:creationId xmlns:a16="http://schemas.microsoft.com/office/drawing/2014/main" id="{6B6DB8DC-2CAB-48DD-BBA0-5AB99766C247}"/>
              </a:ext>
            </a:extLst>
          </p:cNvPr>
          <p:cNvPicPr>
            <a:picLocks noChangeAspect="1"/>
          </p:cNvPicPr>
          <p:nvPr/>
        </p:nvPicPr>
        <p:blipFill>
          <a:blip r:embed="rId4"/>
          <a:stretch>
            <a:fillRect/>
          </a:stretch>
        </p:blipFill>
        <p:spPr>
          <a:xfrm>
            <a:off x="8429353" y="4190414"/>
            <a:ext cx="498672" cy="313356"/>
          </a:xfrm>
          <a:prstGeom prst="rect">
            <a:avLst/>
          </a:prstGeom>
        </p:spPr>
      </p:pic>
      <p:sp>
        <p:nvSpPr>
          <p:cNvPr id="23" name="Rectangle 22">
            <a:extLst>
              <a:ext uri="{FF2B5EF4-FFF2-40B4-BE49-F238E27FC236}">
                <a16:creationId xmlns:a16="http://schemas.microsoft.com/office/drawing/2014/main" id="{C2D3C340-970E-4410-BC84-A383831189BE}"/>
              </a:ext>
            </a:extLst>
          </p:cNvPr>
          <p:cNvSpPr/>
          <p:nvPr/>
        </p:nvSpPr>
        <p:spPr bwMode="auto">
          <a:xfrm>
            <a:off x="9081973" y="3585072"/>
            <a:ext cx="514309" cy="984201"/>
          </a:xfrm>
          <a:prstGeom prst="rect">
            <a:avLst/>
          </a:prstGeom>
          <a:solidFill>
            <a:schemeClr val="accent4">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#2</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4" name="Picture 23" descr="&lt;strong&gt;Router&lt;/strong&gt; by juanjo">
            <a:extLst>
              <a:ext uri="{FF2B5EF4-FFF2-40B4-BE49-F238E27FC236}">
                <a16:creationId xmlns:a16="http://schemas.microsoft.com/office/drawing/2014/main" id="{128B1F77-B364-48C5-AAC2-BD5873589E36}"/>
              </a:ext>
            </a:extLst>
          </p:cNvPr>
          <p:cNvPicPr>
            <a:picLocks noChangeAspect="1"/>
          </p:cNvPicPr>
          <p:nvPr/>
        </p:nvPicPr>
        <p:blipFill>
          <a:blip r:embed="rId4"/>
          <a:stretch>
            <a:fillRect/>
          </a:stretch>
        </p:blipFill>
        <p:spPr>
          <a:xfrm>
            <a:off x="9097610" y="4190414"/>
            <a:ext cx="498672" cy="313356"/>
          </a:xfrm>
          <a:prstGeom prst="rect">
            <a:avLst/>
          </a:prstGeom>
        </p:spPr>
      </p:pic>
      <p:sp>
        <p:nvSpPr>
          <p:cNvPr id="26" name="Rectangle 25">
            <a:extLst>
              <a:ext uri="{FF2B5EF4-FFF2-40B4-BE49-F238E27FC236}">
                <a16:creationId xmlns:a16="http://schemas.microsoft.com/office/drawing/2014/main" id="{45DD0D4E-69C7-4210-8133-D0849C971584}"/>
              </a:ext>
            </a:extLst>
          </p:cNvPr>
          <p:cNvSpPr/>
          <p:nvPr/>
        </p:nvSpPr>
        <p:spPr bwMode="auto">
          <a:xfrm>
            <a:off x="9727178" y="3585072"/>
            <a:ext cx="514309" cy="984201"/>
          </a:xfrm>
          <a:prstGeom prst="rect">
            <a:avLst/>
          </a:prstGeom>
          <a:solidFill>
            <a:schemeClr val="accent6">
              <a:lumMod val="10000"/>
              <a:lumOff val="9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#3</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7" name="Picture 26" descr="&lt;strong&gt;Router&lt;/strong&gt; by juanjo">
            <a:extLst>
              <a:ext uri="{FF2B5EF4-FFF2-40B4-BE49-F238E27FC236}">
                <a16:creationId xmlns:a16="http://schemas.microsoft.com/office/drawing/2014/main" id="{622EE2F5-6615-470E-8F65-602C980681F2}"/>
              </a:ext>
            </a:extLst>
          </p:cNvPr>
          <p:cNvPicPr>
            <a:picLocks noChangeAspect="1"/>
          </p:cNvPicPr>
          <p:nvPr/>
        </p:nvPicPr>
        <p:blipFill>
          <a:blip r:embed="rId4"/>
          <a:stretch>
            <a:fillRect/>
          </a:stretch>
        </p:blipFill>
        <p:spPr>
          <a:xfrm>
            <a:off x="9742815" y="4190414"/>
            <a:ext cx="498672" cy="313356"/>
          </a:xfrm>
          <a:prstGeom prst="rect">
            <a:avLst/>
          </a:prstGeom>
        </p:spPr>
      </p:pic>
      <p:pic>
        <p:nvPicPr>
          <p:cNvPr id="19" name="Picture 18" descr="&lt;strong&gt;Router&lt;/strong&gt; by juanjo">
            <a:extLst>
              <a:ext uri="{FF2B5EF4-FFF2-40B4-BE49-F238E27FC236}">
                <a16:creationId xmlns:a16="http://schemas.microsoft.com/office/drawing/2014/main" id="{F8D910F7-0D43-475E-A132-CBCB87082F8C}"/>
              </a:ext>
            </a:extLst>
          </p:cNvPr>
          <p:cNvPicPr>
            <a:picLocks noChangeAspect="1"/>
          </p:cNvPicPr>
          <p:nvPr/>
        </p:nvPicPr>
        <p:blipFill>
          <a:blip r:embed="rId4"/>
          <a:stretch>
            <a:fillRect/>
          </a:stretch>
        </p:blipFill>
        <p:spPr>
          <a:xfrm>
            <a:off x="8413716" y="3851738"/>
            <a:ext cx="498672" cy="313356"/>
          </a:xfrm>
          <a:prstGeom prst="rect">
            <a:avLst/>
          </a:prstGeom>
        </p:spPr>
      </p:pic>
      <p:pic>
        <p:nvPicPr>
          <p:cNvPr id="22" name="Picture 21" descr="&lt;strong&gt;Router&lt;/strong&gt; by juanjo">
            <a:extLst>
              <a:ext uri="{FF2B5EF4-FFF2-40B4-BE49-F238E27FC236}">
                <a16:creationId xmlns:a16="http://schemas.microsoft.com/office/drawing/2014/main" id="{1D638534-04C4-45CE-9C63-7F6E719E9450}"/>
              </a:ext>
            </a:extLst>
          </p:cNvPr>
          <p:cNvPicPr>
            <a:picLocks noChangeAspect="1"/>
          </p:cNvPicPr>
          <p:nvPr/>
        </p:nvPicPr>
        <p:blipFill>
          <a:blip r:embed="rId4"/>
          <a:stretch>
            <a:fillRect/>
          </a:stretch>
        </p:blipFill>
        <p:spPr>
          <a:xfrm>
            <a:off x="9081973" y="3851738"/>
            <a:ext cx="498672" cy="313356"/>
          </a:xfrm>
          <a:prstGeom prst="rect">
            <a:avLst/>
          </a:prstGeom>
        </p:spPr>
      </p:pic>
      <p:pic>
        <p:nvPicPr>
          <p:cNvPr id="25" name="Picture 24" descr="&lt;strong&gt;Router&lt;/strong&gt; by juanjo">
            <a:extLst>
              <a:ext uri="{FF2B5EF4-FFF2-40B4-BE49-F238E27FC236}">
                <a16:creationId xmlns:a16="http://schemas.microsoft.com/office/drawing/2014/main" id="{E112859E-9A48-4EB7-A736-FD9FB9E82657}"/>
              </a:ext>
            </a:extLst>
          </p:cNvPr>
          <p:cNvPicPr>
            <a:picLocks noChangeAspect="1"/>
          </p:cNvPicPr>
          <p:nvPr/>
        </p:nvPicPr>
        <p:blipFill>
          <a:blip r:embed="rId4"/>
          <a:stretch>
            <a:fillRect/>
          </a:stretch>
        </p:blipFill>
        <p:spPr>
          <a:xfrm>
            <a:off x="9727178" y="3851738"/>
            <a:ext cx="498672" cy="313356"/>
          </a:xfrm>
          <a:prstGeom prst="rect">
            <a:avLst/>
          </a:prstGeom>
        </p:spPr>
      </p:pic>
      <p:cxnSp>
        <p:nvCxnSpPr>
          <p:cNvPr id="28" name="Straight Connector 27">
            <a:extLst>
              <a:ext uri="{FF2B5EF4-FFF2-40B4-BE49-F238E27FC236}">
                <a16:creationId xmlns:a16="http://schemas.microsoft.com/office/drawing/2014/main" id="{A5E46A8E-FEDB-4C2D-B010-F10FCBA11920}"/>
              </a:ext>
            </a:extLst>
          </p:cNvPr>
          <p:cNvCxnSpPr>
            <a:cxnSpLocks/>
            <a:stCxn id="16" idx="1"/>
          </p:cNvCxnSpPr>
          <p:nvPr/>
        </p:nvCxnSpPr>
        <p:spPr>
          <a:xfrm flipH="1">
            <a:off x="6825803" y="4077173"/>
            <a:ext cx="919656" cy="15997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624993C9-8B7C-402B-8B83-A4638CB5CF0D}"/>
              </a:ext>
            </a:extLst>
          </p:cNvPr>
          <p:cNvCxnSpPr>
            <a:stCxn id="26" idx="2"/>
          </p:cNvCxnSpPr>
          <p:nvPr/>
        </p:nvCxnSpPr>
        <p:spPr>
          <a:xfrm rot="5400000">
            <a:off x="5142130" y="1674506"/>
            <a:ext cx="1947437" cy="7736970"/>
          </a:xfrm>
          <a:prstGeom prst="bentConnector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C4C20E7-26FC-4CF4-9333-F622ACC56311}"/>
              </a:ext>
            </a:extLst>
          </p:cNvPr>
          <p:cNvCxnSpPr/>
          <p:nvPr/>
        </p:nvCxnSpPr>
        <p:spPr>
          <a:xfrm flipV="1">
            <a:off x="2247363" y="5866327"/>
            <a:ext cx="0" cy="650383"/>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503CA144-E0FD-479C-B373-EA44ACB2BDAE}"/>
              </a:ext>
            </a:extLst>
          </p:cNvPr>
          <p:cNvCxnSpPr>
            <a:stCxn id="16" idx="0"/>
            <a:endCxn id="20" idx="0"/>
          </p:cNvCxnSpPr>
          <p:nvPr/>
        </p:nvCxnSpPr>
        <p:spPr>
          <a:xfrm rot="5400000" flipH="1" flipV="1">
            <a:off x="8336742" y="3250944"/>
            <a:ext cx="12700" cy="668257"/>
          </a:xfrm>
          <a:prstGeom prst="bentConnector3">
            <a:avLst>
              <a:gd name="adj1" fmla="val 887307"/>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2A1921F2-7DD3-4F68-A206-FF9C60CE60DF}"/>
              </a:ext>
            </a:extLst>
          </p:cNvPr>
          <p:cNvCxnSpPr>
            <a:cxnSpLocks/>
            <a:stCxn id="16" idx="0"/>
            <a:endCxn id="23" idx="0"/>
          </p:cNvCxnSpPr>
          <p:nvPr/>
        </p:nvCxnSpPr>
        <p:spPr>
          <a:xfrm rot="5400000" flipH="1" flipV="1">
            <a:off x="8670871" y="2916815"/>
            <a:ext cx="12700" cy="1336514"/>
          </a:xfrm>
          <a:prstGeom prst="bentConnector3">
            <a:avLst>
              <a:gd name="adj1" fmla="val 139436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ECD50880-1F9F-4B90-ADD8-7F1D6B6A6FAA}"/>
              </a:ext>
            </a:extLst>
          </p:cNvPr>
          <p:cNvCxnSpPr>
            <a:stCxn id="26" idx="0"/>
            <a:endCxn id="16" idx="0"/>
          </p:cNvCxnSpPr>
          <p:nvPr/>
        </p:nvCxnSpPr>
        <p:spPr>
          <a:xfrm rot="16200000" flipV="1">
            <a:off x="8993474" y="2594212"/>
            <a:ext cx="12700" cy="1981719"/>
          </a:xfrm>
          <a:prstGeom prst="bentConnector3">
            <a:avLst>
              <a:gd name="adj1" fmla="val 1901394"/>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05D5BF26-295D-4890-B02B-418B349842AF}"/>
              </a:ext>
            </a:extLst>
          </p:cNvPr>
          <p:cNvSpPr/>
          <p:nvPr/>
        </p:nvSpPr>
        <p:spPr>
          <a:xfrm>
            <a:off x="639090" y="5886941"/>
            <a:ext cx="1500879" cy="347234"/>
          </a:xfrm>
          <a:prstGeom prst="rect">
            <a:avLst/>
          </a:prstGeom>
        </p:spPr>
        <p:txBody>
          <a:bodyPr vert="horz" wrap="square" lIns="143428" tIns="89642" rIns="143428" bIns="89642" rtlCol="0">
            <a:spAutoFit/>
          </a:bodyPr>
          <a:lstStyle/>
          <a:p>
            <a:pPr marL="0" marR="0" lvl="1" indent="0" algn="ctr" defTabSz="914367" rtl="0" eaLnBrk="1" fontAlgn="auto" latinLnBrk="0" hangingPunct="1">
              <a:lnSpc>
                <a:spcPct val="90000"/>
              </a:lnSpc>
              <a:spcBef>
                <a:spcPct val="20000"/>
              </a:spcBef>
              <a:spcAft>
                <a:spcPts val="0"/>
              </a:spcAft>
              <a:buClrTx/>
              <a:buSzPct val="90000"/>
              <a:buFontTx/>
              <a:buNone/>
              <a:tabLst/>
              <a:defRPr/>
            </a:pPr>
            <a:r>
              <a:rPr kumimoji="0" lang="en-US" sz="1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Customer A</a:t>
            </a:r>
          </a:p>
        </p:txBody>
      </p:sp>
    </p:spTree>
    <p:extLst>
      <p:ext uri="{BB962C8B-B14F-4D97-AF65-F5344CB8AC3E}">
        <p14:creationId xmlns:p14="http://schemas.microsoft.com/office/powerpoint/2010/main" val="272870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Expressroute?</a:t>
            </a:r>
            <a:br>
              <a:rPr lang="en-US" dirty="0"/>
            </a:br>
            <a:r>
              <a:rPr lang="en-US" sz="3200" dirty="0">
                <a:gradFill>
                  <a:gsLst>
                    <a:gs pos="1250">
                      <a:schemeClr val="tx2"/>
                    </a:gs>
                    <a:gs pos="99000">
                      <a:schemeClr val="tx2"/>
                    </a:gs>
                  </a:gsLst>
                  <a:lin ang="5400000" scaled="0"/>
                </a:gradFill>
              </a:rPr>
              <a:t>Private connections to the Microsoft backbone</a:t>
            </a:r>
            <a:endParaRPr lang="en-US" dirty="0"/>
          </a:p>
        </p:txBody>
      </p:sp>
      <p:pic>
        <p:nvPicPr>
          <p:cNvPr id="2" name="Picture 1">
            <a:extLst>
              <a:ext uri="{FF2B5EF4-FFF2-40B4-BE49-F238E27FC236}">
                <a16:creationId xmlns:a16="http://schemas.microsoft.com/office/drawing/2014/main" id="{26DD84EF-05D7-4982-8D26-ADE635788F61}"/>
              </a:ext>
            </a:extLst>
          </p:cNvPr>
          <p:cNvPicPr>
            <a:picLocks noChangeAspect="1"/>
          </p:cNvPicPr>
          <p:nvPr/>
        </p:nvPicPr>
        <p:blipFill>
          <a:blip r:embed="rId3"/>
          <a:stretch>
            <a:fillRect/>
          </a:stretch>
        </p:blipFill>
        <p:spPr>
          <a:xfrm>
            <a:off x="269240" y="1932786"/>
            <a:ext cx="6897104" cy="4127771"/>
          </a:xfrm>
          <a:prstGeom prst="rect">
            <a:avLst/>
          </a:prstGeom>
        </p:spPr>
      </p:pic>
      <p:sp>
        <p:nvSpPr>
          <p:cNvPr id="12" name="Rectangle 11">
            <a:extLst>
              <a:ext uri="{FF2B5EF4-FFF2-40B4-BE49-F238E27FC236}">
                <a16:creationId xmlns:a16="http://schemas.microsoft.com/office/drawing/2014/main" id="{54AEE149-44B4-4295-9547-67CC2C5481C3}"/>
              </a:ext>
            </a:extLst>
          </p:cNvPr>
          <p:cNvSpPr/>
          <p:nvPr/>
        </p:nvSpPr>
        <p:spPr bwMode="auto">
          <a:xfrm>
            <a:off x="7585656" y="3076532"/>
            <a:ext cx="2871989" cy="1617825"/>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517EE7EF-5F0D-4813-BFE3-831B7CAD5875}"/>
              </a:ext>
            </a:extLst>
          </p:cNvPr>
          <p:cNvSpPr/>
          <p:nvPr/>
        </p:nvSpPr>
        <p:spPr bwMode="auto">
          <a:xfrm>
            <a:off x="9008771" y="2894533"/>
            <a:ext cx="1217079" cy="363998"/>
          </a:xfrm>
          <a:prstGeom prst="roundRect">
            <a:avLst/>
          </a:prstGeom>
          <a:solidFill>
            <a:srgbClr val="F8F8F8"/>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900" b="0" i="0" u="none" strike="noStrike" kern="1200" cap="none" spc="0" normalizeH="0" baseline="0" noProof="0" dirty="0">
                <a:ln>
                  <a:noFill/>
                </a:ln>
                <a:solidFill>
                  <a:srgbClr val="505050"/>
                </a:solidFill>
                <a:effectLst/>
                <a:uLnTx/>
                <a:uFillTx/>
                <a:latin typeface="Segoe UI"/>
                <a:ea typeface="+mn-ea"/>
                <a:cs typeface="+mn-cs"/>
              </a:rPr>
              <a:t>Carrier Neutral Facility</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 name="Picture 13" descr="&lt;strong&gt;Router&lt;/strong&gt; by juanjo">
            <a:extLst>
              <a:ext uri="{FF2B5EF4-FFF2-40B4-BE49-F238E27FC236}">
                <a16:creationId xmlns:a16="http://schemas.microsoft.com/office/drawing/2014/main" id="{22C08F31-D290-400D-AD1F-57A82F432A95}"/>
              </a:ext>
            </a:extLst>
          </p:cNvPr>
          <p:cNvPicPr>
            <a:picLocks noChangeAspect="1"/>
          </p:cNvPicPr>
          <p:nvPr/>
        </p:nvPicPr>
        <p:blipFill>
          <a:blip r:embed="rId4"/>
          <a:stretch>
            <a:fillRect/>
          </a:stretch>
        </p:blipFill>
        <p:spPr>
          <a:xfrm>
            <a:off x="7745459" y="3851738"/>
            <a:ext cx="498672" cy="313356"/>
          </a:xfrm>
          <a:prstGeom prst="rect">
            <a:avLst/>
          </a:prstGeom>
        </p:spPr>
      </p:pic>
      <p:sp>
        <p:nvSpPr>
          <p:cNvPr id="16" name="Rectangle 15">
            <a:extLst>
              <a:ext uri="{FF2B5EF4-FFF2-40B4-BE49-F238E27FC236}">
                <a16:creationId xmlns:a16="http://schemas.microsoft.com/office/drawing/2014/main" id="{875E59B9-073D-41AC-ACEA-53753B3395BE}"/>
              </a:ext>
            </a:extLst>
          </p:cNvPr>
          <p:cNvSpPr/>
          <p:nvPr/>
        </p:nvSpPr>
        <p:spPr bwMode="auto">
          <a:xfrm>
            <a:off x="7745459" y="3585072"/>
            <a:ext cx="514309" cy="984201"/>
          </a:xfrm>
          <a:prstGeom prst="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Microsoft</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8" name="Picture 17" descr="&lt;strong&gt;Router&lt;/strong&gt; by juanjo">
            <a:extLst>
              <a:ext uri="{FF2B5EF4-FFF2-40B4-BE49-F238E27FC236}">
                <a16:creationId xmlns:a16="http://schemas.microsoft.com/office/drawing/2014/main" id="{8AF0C190-6734-449B-9C8D-229E5CF01507}"/>
              </a:ext>
            </a:extLst>
          </p:cNvPr>
          <p:cNvPicPr>
            <a:picLocks noChangeAspect="1"/>
          </p:cNvPicPr>
          <p:nvPr/>
        </p:nvPicPr>
        <p:blipFill>
          <a:blip r:embed="rId4"/>
          <a:stretch>
            <a:fillRect/>
          </a:stretch>
        </p:blipFill>
        <p:spPr>
          <a:xfrm>
            <a:off x="7761096" y="4190414"/>
            <a:ext cx="498672" cy="313356"/>
          </a:xfrm>
          <a:prstGeom prst="rect">
            <a:avLst/>
          </a:prstGeom>
        </p:spPr>
      </p:pic>
      <p:sp>
        <p:nvSpPr>
          <p:cNvPr id="20" name="Rectangle 19">
            <a:extLst>
              <a:ext uri="{FF2B5EF4-FFF2-40B4-BE49-F238E27FC236}">
                <a16:creationId xmlns:a16="http://schemas.microsoft.com/office/drawing/2014/main" id="{8823C1FA-EF94-4775-8CB4-697E908D5E60}"/>
              </a:ext>
            </a:extLst>
          </p:cNvPr>
          <p:cNvSpPr/>
          <p:nvPr/>
        </p:nvSpPr>
        <p:spPr bwMode="auto">
          <a:xfrm>
            <a:off x="8413716" y="3585072"/>
            <a:ext cx="514309" cy="984201"/>
          </a:xfrm>
          <a:prstGeom prst="rect">
            <a:avLst/>
          </a:prstGeom>
          <a:solidFill>
            <a:schemeClr val="accent3">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#1</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1" name="Picture 20" descr="&lt;strong&gt;Router&lt;/strong&gt; by juanjo">
            <a:extLst>
              <a:ext uri="{FF2B5EF4-FFF2-40B4-BE49-F238E27FC236}">
                <a16:creationId xmlns:a16="http://schemas.microsoft.com/office/drawing/2014/main" id="{6B6DB8DC-2CAB-48DD-BBA0-5AB99766C247}"/>
              </a:ext>
            </a:extLst>
          </p:cNvPr>
          <p:cNvPicPr>
            <a:picLocks noChangeAspect="1"/>
          </p:cNvPicPr>
          <p:nvPr/>
        </p:nvPicPr>
        <p:blipFill>
          <a:blip r:embed="rId4"/>
          <a:stretch>
            <a:fillRect/>
          </a:stretch>
        </p:blipFill>
        <p:spPr>
          <a:xfrm>
            <a:off x="8429353" y="4190414"/>
            <a:ext cx="498672" cy="313356"/>
          </a:xfrm>
          <a:prstGeom prst="rect">
            <a:avLst/>
          </a:prstGeom>
        </p:spPr>
      </p:pic>
      <p:sp>
        <p:nvSpPr>
          <p:cNvPr id="23" name="Rectangle 22">
            <a:extLst>
              <a:ext uri="{FF2B5EF4-FFF2-40B4-BE49-F238E27FC236}">
                <a16:creationId xmlns:a16="http://schemas.microsoft.com/office/drawing/2014/main" id="{C2D3C340-970E-4410-BC84-A383831189BE}"/>
              </a:ext>
            </a:extLst>
          </p:cNvPr>
          <p:cNvSpPr/>
          <p:nvPr/>
        </p:nvSpPr>
        <p:spPr bwMode="auto">
          <a:xfrm>
            <a:off x="9081973" y="3585072"/>
            <a:ext cx="514309" cy="984201"/>
          </a:xfrm>
          <a:prstGeom prst="rect">
            <a:avLst/>
          </a:prstGeom>
          <a:solidFill>
            <a:schemeClr val="accent4">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#2</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4" name="Picture 23" descr="&lt;strong&gt;Router&lt;/strong&gt; by juanjo">
            <a:extLst>
              <a:ext uri="{FF2B5EF4-FFF2-40B4-BE49-F238E27FC236}">
                <a16:creationId xmlns:a16="http://schemas.microsoft.com/office/drawing/2014/main" id="{128B1F77-B364-48C5-AAC2-BD5873589E36}"/>
              </a:ext>
            </a:extLst>
          </p:cNvPr>
          <p:cNvPicPr>
            <a:picLocks noChangeAspect="1"/>
          </p:cNvPicPr>
          <p:nvPr/>
        </p:nvPicPr>
        <p:blipFill>
          <a:blip r:embed="rId4"/>
          <a:stretch>
            <a:fillRect/>
          </a:stretch>
        </p:blipFill>
        <p:spPr>
          <a:xfrm>
            <a:off x="9097610" y="4190414"/>
            <a:ext cx="498672" cy="313356"/>
          </a:xfrm>
          <a:prstGeom prst="rect">
            <a:avLst/>
          </a:prstGeom>
        </p:spPr>
      </p:pic>
      <p:sp>
        <p:nvSpPr>
          <p:cNvPr id="26" name="Rectangle 25">
            <a:extLst>
              <a:ext uri="{FF2B5EF4-FFF2-40B4-BE49-F238E27FC236}">
                <a16:creationId xmlns:a16="http://schemas.microsoft.com/office/drawing/2014/main" id="{45DD0D4E-69C7-4210-8133-D0849C971584}"/>
              </a:ext>
            </a:extLst>
          </p:cNvPr>
          <p:cNvSpPr/>
          <p:nvPr/>
        </p:nvSpPr>
        <p:spPr bwMode="auto">
          <a:xfrm>
            <a:off x="9727178" y="3585072"/>
            <a:ext cx="514309" cy="984201"/>
          </a:xfrm>
          <a:prstGeom prst="rect">
            <a:avLst/>
          </a:prstGeom>
          <a:solidFill>
            <a:schemeClr val="accent6">
              <a:lumMod val="10000"/>
              <a:lumOff val="9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#3</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7" name="Picture 26" descr="&lt;strong&gt;Router&lt;/strong&gt; by juanjo">
            <a:extLst>
              <a:ext uri="{FF2B5EF4-FFF2-40B4-BE49-F238E27FC236}">
                <a16:creationId xmlns:a16="http://schemas.microsoft.com/office/drawing/2014/main" id="{622EE2F5-6615-470E-8F65-602C980681F2}"/>
              </a:ext>
            </a:extLst>
          </p:cNvPr>
          <p:cNvPicPr>
            <a:picLocks noChangeAspect="1"/>
          </p:cNvPicPr>
          <p:nvPr/>
        </p:nvPicPr>
        <p:blipFill>
          <a:blip r:embed="rId4"/>
          <a:stretch>
            <a:fillRect/>
          </a:stretch>
        </p:blipFill>
        <p:spPr>
          <a:xfrm>
            <a:off x="9742815" y="4190414"/>
            <a:ext cx="498672" cy="313356"/>
          </a:xfrm>
          <a:prstGeom prst="rect">
            <a:avLst/>
          </a:prstGeom>
        </p:spPr>
      </p:pic>
      <p:pic>
        <p:nvPicPr>
          <p:cNvPr id="19" name="Picture 18" descr="&lt;strong&gt;Router&lt;/strong&gt; by juanjo">
            <a:extLst>
              <a:ext uri="{FF2B5EF4-FFF2-40B4-BE49-F238E27FC236}">
                <a16:creationId xmlns:a16="http://schemas.microsoft.com/office/drawing/2014/main" id="{F8D910F7-0D43-475E-A132-CBCB87082F8C}"/>
              </a:ext>
            </a:extLst>
          </p:cNvPr>
          <p:cNvPicPr>
            <a:picLocks noChangeAspect="1"/>
          </p:cNvPicPr>
          <p:nvPr/>
        </p:nvPicPr>
        <p:blipFill>
          <a:blip r:embed="rId4"/>
          <a:stretch>
            <a:fillRect/>
          </a:stretch>
        </p:blipFill>
        <p:spPr>
          <a:xfrm>
            <a:off x="8413716" y="3851738"/>
            <a:ext cx="498672" cy="313356"/>
          </a:xfrm>
          <a:prstGeom prst="rect">
            <a:avLst/>
          </a:prstGeom>
        </p:spPr>
      </p:pic>
      <p:pic>
        <p:nvPicPr>
          <p:cNvPr id="22" name="Picture 21" descr="&lt;strong&gt;Router&lt;/strong&gt; by juanjo">
            <a:extLst>
              <a:ext uri="{FF2B5EF4-FFF2-40B4-BE49-F238E27FC236}">
                <a16:creationId xmlns:a16="http://schemas.microsoft.com/office/drawing/2014/main" id="{1D638534-04C4-45CE-9C63-7F6E719E9450}"/>
              </a:ext>
            </a:extLst>
          </p:cNvPr>
          <p:cNvPicPr>
            <a:picLocks noChangeAspect="1"/>
          </p:cNvPicPr>
          <p:nvPr/>
        </p:nvPicPr>
        <p:blipFill>
          <a:blip r:embed="rId4"/>
          <a:stretch>
            <a:fillRect/>
          </a:stretch>
        </p:blipFill>
        <p:spPr>
          <a:xfrm>
            <a:off x="9081973" y="3851738"/>
            <a:ext cx="498672" cy="313356"/>
          </a:xfrm>
          <a:prstGeom prst="rect">
            <a:avLst/>
          </a:prstGeom>
        </p:spPr>
      </p:pic>
      <p:pic>
        <p:nvPicPr>
          <p:cNvPr id="25" name="Picture 24" descr="&lt;strong&gt;Router&lt;/strong&gt; by juanjo">
            <a:extLst>
              <a:ext uri="{FF2B5EF4-FFF2-40B4-BE49-F238E27FC236}">
                <a16:creationId xmlns:a16="http://schemas.microsoft.com/office/drawing/2014/main" id="{E112859E-9A48-4EB7-A736-FD9FB9E82657}"/>
              </a:ext>
            </a:extLst>
          </p:cNvPr>
          <p:cNvPicPr>
            <a:picLocks noChangeAspect="1"/>
          </p:cNvPicPr>
          <p:nvPr/>
        </p:nvPicPr>
        <p:blipFill>
          <a:blip r:embed="rId4"/>
          <a:stretch>
            <a:fillRect/>
          </a:stretch>
        </p:blipFill>
        <p:spPr>
          <a:xfrm>
            <a:off x="9727178" y="3851738"/>
            <a:ext cx="498672" cy="313356"/>
          </a:xfrm>
          <a:prstGeom prst="rect">
            <a:avLst/>
          </a:prstGeom>
        </p:spPr>
      </p:pic>
      <p:cxnSp>
        <p:nvCxnSpPr>
          <p:cNvPr id="28" name="Straight Connector 27">
            <a:extLst>
              <a:ext uri="{FF2B5EF4-FFF2-40B4-BE49-F238E27FC236}">
                <a16:creationId xmlns:a16="http://schemas.microsoft.com/office/drawing/2014/main" id="{A5E46A8E-FEDB-4C2D-B010-F10FCBA11920}"/>
              </a:ext>
            </a:extLst>
          </p:cNvPr>
          <p:cNvCxnSpPr>
            <a:cxnSpLocks/>
            <a:stCxn id="16" idx="1"/>
          </p:cNvCxnSpPr>
          <p:nvPr/>
        </p:nvCxnSpPr>
        <p:spPr>
          <a:xfrm flipH="1">
            <a:off x="6825803" y="4077173"/>
            <a:ext cx="919656" cy="15997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2E429D43-AADC-448C-B29A-86496FE392B8}"/>
              </a:ext>
            </a:extLst>
          </p:cNvPr>
          <p:cNvCxnSpPr>
            <a:endCxn id="20" idx="2"/>
          </p:cNvCxnSpPr>
          <p:nvPr/>
        </p:nvCxnSpPr>
        <p:spPr>
          <a:xfrm flipV="1">
            <a:off x="6278451" y="4569273"/>
            <a:ext cx="2392420" cy="1297054"/>
          </a:xfrm>
          <a:prstGeom prst="bentConnector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E156FA74-3530-4448-9FEC-ABF10F6EE76A}"/>
              </a:ext>
            </a:extLst>
          </p:cNvPr>
          <p:cNvCxnSpPr>
            <a:cxnSpLocks/>
            <a:endCxn id="23" idx="2"/>
          </p:cNvCxnSpPr>
          <p:nvPr/>
        </p:nvCxnSpPr>
        <p:spPr>
          <a:xfrm flipV="1">
            <a:off x="4225487" y="4569273"/>
            <a:ext cx="5113641" cy="1624648"/>
          </a:xfrm>
          <a:prstGeom prst="bentConnector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624993C9-8B7C-402B-8B83-A4638CB5CF0D}"/>
              </a:ext>
            </a:extLst>
          </p:cNvPr>
          <p:cNvCxnSpPr>
            <a:stCxn id="26" idx="2"/>
          </p:cNvCxnSpPr>
          <p:nvPr/>
        </p:nvCxnSpPr>
        <p:spPr>
          <a:xfrm rot="5400000">
            <a:off x="5142130" y="1674506"/>
            <a:ext cx="1947437" cy="7736970"/>
          </a:xfrm>
          <a:prstGeom prst="bentConnector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BBBDBE5-4489-40AF-8C67-3234CFFE8B0F}"/>
              </a:ext>
            </a:extLst>
          </p:cNvPr>
          <p:cNvCxnSpPr>
            <a:cxnSpLocks/>
          </p:cNvCxnSpPr>
          <p:nvPr/>
        </p:nvCxnSpPr>
        <p:spPr>
          <a:xfrm flipV="1">
            <a:off x="4230710" y="5866327"/>
            <a:ext cx="0" cy="325191"/>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C4C20E7-26FC-4CF4-9333-F622ACC56311}"/>
              </a:ext>
            </a:extLst>
          </p:cNvPr>
          <p:cNvCxnSpPr/>
          <p:nvPr/>
        </p:nvCxnSpPr>
        <p:spPr>
          <a:xfrm flipV="1">
            <a:off x="2247363" y="5866327"/>
            <a:ext cx="0" cy="650383"/>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503CA144-E0FD-479C-B373-EA44ACB2BDAE}"/>
              </a:ext>
            </a:extLst>
          </p:cNvPr>
          <p:cNvCxnSpPr>
            <a:stCxn id="16" idx="0"/>
            <a:endCxn id="20" idx="0"/>
          </p:cNvCxnSpPr>
          <p:nvPr/>
        </p:nvCxnSpPr>
        <p:spPr>
          <a:xfrm rot="5400000" flipH="1" flipV="1">
            <a:off x="8336742" y="3250944"/>
            <a:ext cx="12700" cy="668257"/>
          </a:xfrm>
          <a:prstGeom prst="bentConnector3">
            <a:avLst>
              <a:gd name="adj1" fmla="val 887307"/>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2A1921F2-7DD3-4F68-A206-FF9C60CE60DF}"/>
              </a:ext>
            </a:extLst>
          </p:cNvPr>
          <p:cNvCxnSpPr>
            <a:cxnSpLocks/>
            <a:stCxn id="16" idx="0"/>
            <a:endCxn id="23" idx="0"/>
          </p:cNvCxnSpPr>
          <p:nvPr/>
        </p:nvCxnSpPr>
        <p:spPr>
          <a:xfrm rot="5400000" flipH="1" flipV="1">
            <a:off x="8670871" y="2916815"/>
            <a:ext cx="12700" cy="1336514"/>
          </a:xfrm>
          <a:prstGeom prst="bentConnector3">
            <a:avLst>
              <a:gd name="adj1" fmla="val 139436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ECD50880-1F9F-4B90-ADD8-7F1D6B6A6FAA}"/>
              </a:ext>
            </a:extLst>
          </p:cNvPr>
          <p:cNvCxnSpPr>
            <a:stCxn id="26" idx="0"/>
            <a:endCxn id="16" idx="0"/>
          </p:cNvCxnSpPr>
          <p:nvPr/>
        </p:nvCxnSpPr>
        <p:spPr>
          <a:xfrm rot="16200000" flipV="1">
            <a:off x="8993474" y="2594212"/>
            <a:ext cx="12700" cy="1981719"/>
          </a:xfrm>
          <a:prstGeom prst="bentConnector3">
            <a:avLst>
              <a:gd name="adj1" fmla="val 1901394"/>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1C650F6-3FE3-4071-9D44-AE020BED8BEC}"/>
              </a:ext>
            </a:extLst>
          </p:cNvPr>
          <p:cNvSpPr/>
          <p:nvPr/>
        </p:nvSpPr>
        <p:spPr>
          <a:xfrm>
            <a:off x="639090" y="5886941"/>
            <a:ext cx="1500879" cy="347234"/>
          </a:xfrm>
          <a:prstGeom prst="rect">
            <a:avLst/>
          </a:prstGeom>
        </p:spPr>
        <p:txBody>
          <a:bodyPr vert="horz" wrap="square" lIns="143428" tIns="89642" rIns="143428" bIns="89642" rtlCol="0">
            <a:spAutoFit/>
          </a:bodyPr>
          <a:lstStyle/>
          <a:p>
            <a:pPr marL="0" marR="0" lvl="1" indent="0" algn="ctr" defTabSz="914367" rtl="0" eaLnBrk="1" fontAlgn="auto" latinLnBrk="0" hangingPunct="1">
              <a:lnSpc>
                <a:spcPct val="90000"/>
              </a:lnSpc>
              <a:spcBef>
                <a:spcPct val="20000"/>
              </a:spcBef>
              <a:spcAft>
                <a:spcPts val="0"/>
              </a:spcAft>
              <a:buClrTx/>
              <a:buSzPct val="90000"/>
              <a:buFontTx/>
              <a:buNone/>
              <a:tabLst/>
              <a:defRPr/>
            </a:pPr>
            <a:r>
              <a:rPr kumimoji="0" lang="en-US" sz="1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Customer A</a:t>
            </a:r>
          </a:p>
        </p:txBody>
      </p:sp>
      <p:sp>
        <p:nvSpPr>
          <p:cNvPr id="36" name="Rectangle 35">
            <a:extLst>
              <a:ext uri="{FF2B5EF4-FFF2-40B4-BE49-F238E27FC236}">
                <a16:creationId xmlns:a16="http://schemas.microsoft.com/office/drawing/2014/main" id="{FC8F75EC-3C2D-4A8B-AD97-BADD5AB2E3CF}"/>
              </a:ext>
            </a:extLst>
          </p:cNvPr>
          <p:cNvSpPr/>
          <p:nvPr/>
        </p:nvSpPr>
        <p:spPr>
          <a:xfrm>
            <a:off x="5728467" y="5375553"/>
            <a:ext cx="1500879" cy="347234"/>
          </a:xfrm>
          <a:prstGeom prst="rect">
            <a:avLst/>
          </a:prstGeom>
        </p:spPr>
        <p:txBody>
          <a:bodyPr vert="horz" wrap="square" lIns="143428" tIns="89642" rIns="143428" bIns="89642" rtlCol="0">
            <a:spAutoFit/>
          </a:bodyPr>
          <a:lstStyle/>
          <a:p>
            <a:pPr marL="0" marR="0" lvl="1" indent="0" algn="ctr" defTabSz="914367" rtl="0" eaLnBrk="1" fontAlgn="auto" latinLnBrk="0" hangingPunct="1">
              <a:lnSpc>
                <a:spcPct val="90000"/>
              </a:lnSpc>
              <a:spcBef>
                <a:spcPct val="20000"/>
              </a:spcBef>
              <a:spcAft>
                <a:spcPts val="0"/>
              </a:spcAft>
              <a:buClrTx/>
              <a:buSzPct val="90000"/>
              <a:buFontTx/>
              <a:buNone/>
              <a:tabLst/>
              <a:defRPr/>
            </a:pPr>
            <a:r>
              <a:rPr kumimoji="0" lang="en-US" sz="1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Customer C</a:t>
            </a:r>
          </a:p>
        </p:txBody>
      </p:sp>
      <p:sp>
        <p:nvSpPr>
          <p:cNvPr id="37" name="Rectangle 36">
            <a:extLst>
              <a:ext uri="{FF2B5EF4-FFF2-40B4-BE49-F238E27FC236}">
                <a16:creationId xmlns:a16="http://schemas.microsoft.com/office/drawing/2014/main" id="{4B15C014-8B92-4490-AF37-01C8B30ABD3B}"/>
              </a:ext>
            </a:extLst>
          </p:cNvPr>
          <p:cNvSpPr/>
          <p:nvPr/>
        </p:nvSpPr>
        <p:spPr>
          <a:xfrm>
            <a:off x="2852872" y="5886940"/>
            <a:ext cx="1500879" cy="347234"/>
          </a:xfrm>
          <a:prstGeom prst="rect">
            <a:avLst/>
          </a:prstGeom>
        </p:spPr>
        <p:txBody>
          <a:bodyPr vert="horz" wrap="square" lIns="143428" tIns="89642" rIns="143428" bIns="89642" rtlCol="0">
            <a:spAutoFit/>
          </a:bodyPr>
          <a:lstStyle/>
          <a:p>
            <a:pPr marL="0" marR="0" lvl="1" indent="0" algn="ctr" defTabSz="914367" rtl="0" eaLnBrk="1" fontAlgn="auto" latinLnBrk="0" hangingPunct="1">
              <a:lnSpc>
                <a:spcPct val="90000"/>
              </a:lnSpc>
              <a:spcBef>
                <a:spcPct val="20000"/>
              </a:spcBef>
              <a:spcAft>
                <a:spcPts val="0"/>
              </a:spcAft>
              <a:buClrTx/>
              <a:buSzPct val="90000"/>
              <a:buFontTx/>
              <a:buNone/>
              <a:tabLst/>
              <a:defRPr/>
            </a:pPr>
            <a:r>
              <a:rPr kumimoji="0" lang="en-US" sz="1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Customer B</a:t>
            </a:r>
          </a:p>
        </p:txBody>
      </p:sp>
    </p:spTree>
    <p:extLst>
      <p:ext uri="{BB962C8B-B14F-4D97-AF65-F5344CB8AC3E}">
        <p14:creationId xmlns:p14="http://schemas.microsoft.com/office/powerpoint/2010/main" val="2934912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Expressroute?</a:t>
            </a:r>
            <a:br>
              <a:rPr lang="en-US" dirty="0"/>
            </a:br>
            <a:r>
              <a:rPr lang="en-US" sz="3200" dirty="0">
                <a:gradFill>
                  <a:gsLst>
                    <a:gs pos="1250">
                      <a:schemeClr val="tx2"/>
                    </a:gs>
                    <a:gs pos="99000">
                      <a:schemeClr val="tx2"/>
                    </a:gs>
                  </a:gsLst>
                  <a:lin ang="5400000" scaled="0"/>
                </a:gradFill>
              </a:rPr>
              <a:t>Private connections to the Microsoft backbone</a:t>
            </a:r>
            <a:endParaRPr lang="en-US" dirty="0"/>
          </a:p>
        </p:txBody>
      </p:sp>
      <p:pic>
        <p:nvPicPr>
          <p:cNvPr id="2" name="Picture 1">
            <a:extLst>
              <a:ext uri="{FF2B5EF4-FFF2-40B4-BE49-F238E27FC236}">
                <a16:creationId xmlns:a16="http://schemas.microsoft.com/office/drawing/2014/main" id="{26DD84EF-05D7-4982-8D26-ADE635788F61}"/>
              </a:ext>
            </a:extLst>
          </p:cNvPr>
          <p:cNvPicPr>
            <a:picLocks noChangeAspect="1"/>
          </p:cNvPicPr>
          <p:nvPr/>
        </p:nvPicPr>
        <p:blipFill>
          <a:blip r:embed="rId3"/>
          <a:stretch>
            <a:fillRect/>
          </a:stretch>
        </p:blipFill>
        <p:spPr>
          <a:xfrm>
            <a:off x="269240" y="1932786"/>
            <a:ext cx="6897104" cy="4127771"/>
          </a:xfrm>
          <a:prstGeom prst="rect">
            <a:avLst/>
          </a:prstGeom>
        </p:spPr>
      </p:pic>
      <p:sp>
        <p:nvSpPr>
          <p:cNvPr id="12" name="Rectangle 11">
            <a:extLst>
              <a:ext uri="{FF2B5EF4-FFF2-40B4-BE49-F238E27FC236}">
                <a16:creationId xmlns:a16="http://schemas.microsoft.com/office/drawing/2014/main" id="{54AEE149-44B4-4295-9547-67CC2C5481C3}"/>
              </a:ext>
            </a:extLst>
          </p:cNvPr>
          <p:cNvSpPr/>
          <p:nvPr/>
        </p:nvSpPr>
        <p:spPr bwMode="auto">
          <a:xfrm>
            <a:off x="7585656" y="3076532"/>
            <a:ext cx="2871989" cy="1617825"/>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517EE7EF-5F0D-4813-BFE3-831B7CAD5875}"/>
              </a:ext>
            </a:extLst>
          </p:cNvPr>
          <p:cNvSpPr/>
          <p:nvPr/>
        </p:nvSpPr>
        <p:spPr bwMode="auto">
          <a:xfrm>
            <a:off x="9008771" y="2894533"/>
            <a:ext cx="1217079" cy="363998"/>
          </a:xfrm>
          <a:prstGeom prst="roundRect">
            <a:avLst/>
          </a:prstGeom>
          <a:solidFill>
            <a:srgbClr val="F8F8F8"/>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900" b="0" i="0" u="none" strike="noStrike" kern="1200" cap="none" spc="0" normalizeH="0" baseline="0" noProof="0" dirty="0">
                <a:ln>
                  <a:noFill/>
                </a:ln>
                <a:solidFill>
                  <a:srgbClr val="505050"/>
                </a:solidFill>
                <a:effectLst/>
                <a:uLnTx/>
                <a:uFillTx/>
                <a:latin typeface="Segoe UI"/>
                <a:ea typeface="+mn-ea"/>
                <a:cs typeface="+mn-cs"/>
              </a:rPr>
              <a:t>Carrier Neutral Facility</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 name="Picture 13" descr="&lt;strong&gt;Router&lt;/strong&gt; by juanjo">
            <a:extLst>
              <a:ext uri="{FF2B5EF4-FFF2-40B4-BE49-F238E27FC236}">
                <a16:creationId xmlns:a16="http://schemas.microsoft.com/office/drawing/2014/main" id="{22C08F31-D290-400D-AD1F-57A82F432A95}"/>
              </a:ext>
            </a:extLst>
          </p:cNvPr>
          <p:cNvPicPr>
            <a:picLocks noChangeAspect="1"/>
          </p:cNvPicPr>
          <p:nvPr/>
        </p:nvPicPr>
        <p:blipFill>
          <a:blip r:embed="rId4"/>
          <a:stretch>
            <a:fillRect/>
          </a:stretch>
        </p:blipFill>
        <p:spPr>
          <a:xfrm>
            <a:off x="7745459" y="3851738"/>
            <a:ext cx="498672" cy="313356"/>
          </a:xfrm>
          <a:prstGeom prst="rect">
            <a:avLst/>
          </a:prstGeom>
        </p:spPr>
      </p:pic>
      <p:sp>
        <p:nvSpPr>
          <p:cNvPr id="16" name="Rectangle 15">
            <a:extLst>
              <a:ext uri="{FF2B5EF4-FFF2-40B4-BE49-F238E27FC236}">
                <a16:creationId xmlns:a16="http://schemas.microsoft.com/office/drawing/2014/main" id="{875E59B9-073D-41AC-ACEA-53753B3395BE}"/>
              </a:ext>
            </a:extLst>
          </p:cNvPr>
          <p:cNvSpPr/>
          <p:nvPr/>
        </p:nvSpPr>
        <p:spPr bwMode="auto">
          <a:xfrm>
            <a:off x="7745459" y="3585072"/>
            <a:ext cx="514309" cy="984201"/>
          </a:xfrm>
          <a:prstGeom prst="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Microsoft</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8" name="Picture 17" descr="&lt;strong&gt;Router&lt;/strong&gt; by juanjo">
            <a:extLst>
              <a:ext uri="{FF2B5EF4-FFF2-40B4-BE49-F238E27FC236}">
                <a16:creationId xmlns:a16="http://schemas.microsoft.com/office/drawing/2014/main" id="{8AF0C190-6734-449B-9C8D-229E5CF01507}"/>
              </a:ext>
            </a:extLst>
          </p:cNvPr>
          <p:cNvPicPr>
            <a:picLocks noChangeAspect="1"/>
          </p:cNvPicPr>
          <p:nvPr/>
        </p:nvPicPr>
        <p:blipFill>
          <a:blip r:embed="rId4"/>
          <a:stretch>
            <a:fillRect/>
          </a:stretch>
        </p:blipFill>
        <p:spPr>
          <a:xfrm>
            <a:off x="7761096" y="4190414"/>
            <a:ext cx="498672" cy="313356"/>
          </a:xfrm>
          <a:prstGeom prst="rect">
            <a:avLst/>
          </a:prstGeom>
        </p:spPr>
      </p:pic>
      <p:sp>
        <p:nvSpPr>
          <p:cNvPr id="20" name="Rectangle 19">
            <a:extLst>
              <a:ext uri="{FF2B5EF4-FFF2-40B4-BE49-F238E27FC236}">
                <a16:creationId xmlns:a16="http://schemas.microsoft.com/office/drawing/2014/main" id="{8823C1FA-EF94-4775-8CB4-697E908D5E60}"/>
              </a:ext>
            </a:extLst>
          </p:cNvPr>
          <p:cNvSpPr/>
          <p:nvPr/>
        </p:nvSpPr>
        <p:spPr bwMode="auto">
          <a:xfrm>
            <a:off x="8413716" y="3585072"/>
            <a:ext cx="514309" cy="984201"/>
          </a:xfrm>
          <a:prstGeom prst="rect">
            <a:avLst/>
          </a:prstGeom>
          <a:solidFill>
            <a:schemeClr val="accent3">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#1</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1" name="Picture 20" descr="&lt;strong&gt;Router&lt;/strong&gt; by juanjo">
            <a:extLst>
              <a:ext uri="{FF2B5EF4-FFF2-40B4-BE49-F238E27FC236}">
                <a16:creationId xmlns:a16="http://schemas.microsoft.com/office/drawing/2014/main" id="{6B6DB8DC-2CAB-48DD-BBA0-5AB99766C247}"/>
              </a:ext>
            </a:extLst>
          </p:cNvPr>
          <p:cNvPicPr>
            <a:picLocks noChangeAspect="1"/>
          </p:cNvPicPr>
          <p:nvPr/>
        </p:nvPicPr>
        <p:blipFill>
          <a:blip r:embed="rId4"/>
          <a:stretch>
            <a:fillRect/>
          </a:stretch>
        </p:blipFill>
        <p:spPr>
          <a:xfrm>
            <a:off x="8429353" y="4190414"/>
            <a:ext cx="498672" cy="313356"/>
          </a:xfrm>
          <a:prstGeom prst="rect">
            <a:avLst/>
          </a:prstGeom>
        </p:spPr>
      </p:pic>
      <p:sp>
        <p:nvSpPr>
          <p:cNvPr id="23" name="Rectangle 22">
            <a:extLst>
              <a:ext uri="{FF2B5EF4-FFF2-40B4-BE49-F238E27FC236}">
                <a16:creationId xmlns:a16="http://schemas.microsoft.com/office/drawing/2014/main" id="{C2D3C340-970E-4410-BC84-A383831189BE}"/>
              </a:ext>
            </a:extLst>
          </p:cNvPr>
          <p:cNvSpPr/>
          <p:nvPr/>
        </p:nvSpPr>
        <p:spPr bwMode="auto">
          <a:xfrm>
            <a:off x="9081973" y="3585072"/>
            <a:ext cx="514309" cy="984201"/>
          </a:xfrm>
          <a:prstGeom prst="rect">
            <a:avLst/>
          </a:prstGeom>
          <a:solidFill>
            <a:schemeClr val="accent4">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#2</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4" name="Picture 23" descr="&lt;strong&gt;Router&lt;/strong&gt; by juanjo">
            <a:extLst>
              <a:ext uri="{FF2B5EF4-FFF2-40B4-BE49-F238E27FC236}">
                <a16:creationId xmlns:a16="http://schemas.microsoft.com/office/drawing/2014/main" id="{128B1F77-B364-48C5-AAC2-BD5873589E36}"/>
              </a:ext>
            </a:extLst>
          </p:cNvPr>
          <p:cNvPicPr>
            <a:picLocks noChangeAspect="1"/>
          </p:cNvPicPr>
          <p:nvPr/>
        </p:nvPicPr>
        <p:blipFill>
          <a:blip r:embed="rId4"/>
          <a:stretch>
            <a:fillRect/>
          </a:stretch>
        </p:blipFill>
        <p:spPr>
          <a:xfrm>
            <a:off x="9097610" y="4190414"/>
            <a:ext cx="498672" cy="313356"/>
          </a:xfrm>
          <a:prstGeom prst="rect">
            <a:avLst/>
          </a:prstGeom>
        </p:spPr>
      </p:pic>
      <p:sp>
        <p:nvSpPr>
          <p:cNvPr id="26" name="Rectangle 25">
            <a:extLst>
              <a:ext uri="{FF2B5EF4-FFF2-40B4-BE49-F238E27FC236}">
                <a16:creationId xmlns:a16="http://schemas.microsoft.com/office/drawing/2014/main" id="{45DD0D4E-69C7-4210-8133-D0849C971584}"/>
              </a:ext>
            </a:extLst>
          </p:cNvPr>
          <p:cNvSpPr/>
          <p:nvPr/>
        </p:nvSpPr>
        <p:spPr bwMode="auto">
          <a:xfrm>
            <a:off x="9727178" y="3585072"/>
            <a:ext cx="514309" cy="984201"/>
          </a:xfrm>
          <a:prstGeom prst="rect">
            <a:avLst/>
          </a:prstGeom>
          <a:solidFill>
            <a:schemeClr val="accent6">
              <a:lumMod val="10000"/>
              <a:lumOff val="9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#3</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7" name="Picture 26" descr="&lt;strong&gt;Router&lt;/strong&gt; by juanjo">
            <a:extLst>
              <a:ext uri="{FF2B5EF4-FFF2-40B4-BE49-F238E27FC236}">
                <a16:creationId xmlns:a16="http://schemas.microsoft.com/office/drawing/2014/main" id="{622EE2F5-6615-470E-8F65-602C980681F2}"/>
              </a:ext>
            </a:extLst>
          </p:cNvPr>
          <p:cNvPicPr>
            <a:picLocks noChangeAspect="1"/>
          </p:cNvPicPr>
          <p:nvPr/>
        </p:nvPicPr>
        <p:blipFill>
          <a:blip r:embed="rId4"/>
          <a:stretch>
            <a:fillRect/>
          </a:stretch>
        </p:blipFill>
        <p:spPr>
          <a:xfrm>
            <a:off x="9742815" y="4190414"/>
            <a:ext cx="498672" cy="313356"/>
          </a:xfrm>
          <a:prstGeom prst="rect">
            <a:avLst/>
          </a:prstGeom>
        </p:spPr>
      </p:pic>
      <p:pic>
        <p:nvPicPr>
          <p:cNvPr id="19" name="Picture 18" descr="&lt;strong&gt;Router&lt;/strong&gt; by juanjo">
            <a:extLst>
              <a:ext uri="{FF2B5EF4-FFF2-40B4-BE49-F238E27FC236}">
                <a16:creationId xmlns:a16="http://schemas.microsoft.com/office/drawing/2014/main" id="{F8D910F7-0D43-475E-A132-CBCB87082F8C}"/>
              </a:ext>
            </a:extLst>
          </p:cNvPr>
          <p:cNvPicPr>
            <a:picLocks noChangeAspect="1"/>
          </p:cNvPicPr>
          <p:nvPr/>
        </p:nvPicPr>
        <p:blipFill>
          <a:blip r:embed="rId4"/>
          <a:stretch>
            <a:fillRect/>
          </a:stretch>
        </p:blipFill>
        <p:spPr>
          <a:xfrm>
            <a:off x="8413716" y="3851738"/>
            <a:ext cx="498672" cy="313356"/>
          </a:xfrm>
          <a:prstGeom prst="rect">
            <a:avLst/>
          </a:prstGeom>
        </p:spPr>
      </p:pic>
      <p:pic>
        <p:nvPicPr>
          <p:cNvPr id="22" name="Picture 21" descr="&lt;strong&gt;Router&lt;/strong&gt; by juanjo">
            <a:extLst>
              <a:ext uri="{FF2B5EF4-FFF2-40B4-BE49-F238E27FC236}">
                <a16:creationId xmlns:a16="http://schemas.microsoft.com/office/drawing/2014/main" id="{1D638534-04C4-45CE-9C63-7F6E719E9450}"/>
              </a:ext>
            </a:extLst>
          </p:cNvPr>
          <p:cNvPicPr>
            <a:picLocks noChangeAspect="1"/>
          </p:cNvPicPr>
          <p:nvPr/>
        </p:nvPicPr>
        <p:blipFill>
          <a:blip r:embed="rId4"/>
          <a:stretch>
            <a:fillRect/>
          </a:stretch>
        </p:blipFill>
        <p:spPr>
          <a:xfrm>
            <a:off x="9081973" y="3851738"/>
            <a:ext cx="498672" cy="313356"/>
          </a:xfrm>
          <a:prstGeom prst="rect">
            <a:avLst/>
          </a:prstGeom>
        </p:spPr>
      </p:pic>
      <p:pic>
        <p:nvPicPr>
          <p:cNvPr id="25" name="Picture 24" descr="&lt;strong&gt;Router&lt;/strong&gt; by juanjo">
            <a:extLst>
              <a:ext uri="{FF2B5EF4-FFF2-40B4-BE49-F238E27FC236}">
                <a16:creationId xmlns:a16="http://schemas.microsoft.com/office/drawing/2014/main" id="{E112859E-9A48-4EB7-A736-FD9FB9E82657}"/>
              </a:ext>
            </a:extLst>
          </p:cNvPr>
          <p:cNvPicPr>
            <a:picLocks noChangeAspect="1"/>
          </p:cNvPicPr>
          <p:nvPr/>
        </p:nvPicPr>
        <p:blipFill>
          <a:blip r:embed="rId4"/>
          <a:stretch>
            <a:fillRect/>
          </a:stretch>
        </p:blipFill>
        <p:spPr>
          <a:xfrm>
            <a:off x="9727178" y="3851738"/>
            <a:ext cx="498672" cy="313356"/>
          </a:xfrm>
          <a:prstGeom prst="rect">
            <a:avLst/>
          </a:prstGeom>
        </p:spPr>
      </p:pic>
      <p:cxnSp>
        <p:nvCxnSpPr>
          <p:cNvPr id="28" name="Straight Connector 27">
            <a:extLst>
              <a:ext uri="{FF2B5EF4-FFF2-40B4-BE49-F238E27FC236}">
                <a16:creationId xmlns:a16="http://schemas.microsoft.com/office/drawing/2014/main" id="{A5E46A8E-FEDB-4C2D-B010-F10FCBA11920}"/>
              </a:ext>
            </a:extLst>
          </p:cNvPr>
          <p:cNvCxnSpPr>
            <a:cxnSpLocks/>
            <a:stCxn id="16" idx="1"/>
          </p:cNvCxnSpPr>
          <p:nvPr/>
        </p:nvCxnSpPr>
        <p:spPr>
          <a:xfrm flipH="1">
            <a:off x="6825803" y="4077173"/>
            <a:ext cx="919656" cy="15997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2E429D43-AADC-448C-B29A-86496FE392B8}"/>
              </a:ext>
            </a:extLst>
          </p:cNvPr>
          <p:cNvCxnSpPr>
            <a:endCxn id="20" idx="2"/>
          </p:cNvCxnSpPr>
          <p:nvPr/>
        </p:nvCxnSpPr>
        <p:spPr>
          <a:xfrm flipV="1">
            <a:off x="6278451" y="4569273"/>
            <a:ext cx="2392420" cy="1297054"/>
          </a:xfrm>
          <a:prstGeom prst="bentConnector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E156FA74-3530-4448-9FEC-ABF10F6EE76A}"/>
              </a:ext>
            </a:extLst>
          </p:cNvPr>
          <p:cNvCxnSpPr>
            <a:cxnSpLocks/>
            <a:endCxn id="23" idx="2"/>
          </p:cNvCxnSpPr>
          <p:nvPr/>
        </p:nvCxnSpPr>
        <p:spPr>
          <a:xfrm flipV="1">
            <a:off x="4225487" y="4569273"/>
            <a:ext cx="5113641" cy="1624648"/>
          </a:xfrm>
          <a:prstGeom prst="bentConnector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624993C9-8B7C-402B-8B83-A4638CB5CF0D}"/>
              </a:ext>
            </a:extLst>
          </p:cNvPr>
          <p:cNvCxnSpPr>
            <a:stCxn id="26" idx="2"/>
          </p:cNvCxnSpPr>
          <p:nvPr/>
        </p:nvCxnSpPr>
        <p:spPr>
          <a:xfrm rot="5400000">
            <a:off x="5142130" y="1674506"/>
            <a:ext cx="1947437" cy="7736970"/>
          </a:xfrm>
          <a:prstGeom prst="bentConnector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BBBDBE5-4489-40AF-8C67-3234CFFE8B0F}"/>
              </a:ext>
            </a:extLst>
          </p:cNvPr>
          <p:cNvCxnSpPr>
            <a:cxnSpLocks/>
          </p:cNvCxnSpPr>
          <p:nvPr/>
        </p:nvCxnSpPr>
        <p:spPr>
          <a:xfrm flipV="1">
            <a:off x="4230710" y="5866327"/>
            <a:ext cx="0" cy="325191"/>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C4C20E7-26FC-4CF4-9333-F622ACC56311}"/>
              </a:ext>
            </a:extLst>
          </p:cNvPr>
          <p:cNvCxnSpPr/>
          <p:nvPr/>
        </p:nvCxnSpPr>
        <p:spPr>
          <a:xfrm flipV="1">
            <a:off x="2247363" y="5866327"/>
            <a:ext cx="0" cy="650383"/>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503CA144-E0FD-479C-B373-EA44ACB2BDAE}"/>
              </a:ext>
            </a:extLst>
          </p:cNvPr>
          <p:cNvCxnSpPr>
            <a:stCxn id="16" idx="0"/>
            <a:endCxn id="20" idx="0"/>
          </p:cNvCxnSpPr>
          <p:nvPr/>
        </p:nvCxnSpPr>
        <p:spPr>
          <a:xfrm rot="5400000" flipH="1" flipV="1">
            <a:off x="8336742" y="3250944"/>
            <a:ext cx="12700" cy="668257"/>
          </a:xfrm>
          <a:prstGeom prst="bentConnector3">
            <a:avLst>
              <a:gd name="adj1" fmla="val 887307"/>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2A1921F2-7DD3-4F68-A206-FF9C60CE60DF}"/>
              </a:ext>
            </a:extLst>
          </p:cNvPr>
          <p:cNvCxnSpPr>
            <a:cxnSpLocks/>
            <a:stCxn id="16" idx="0"/>
            <a:endCxn id="23" idx="0"/>
          </p:cNvCxnSpPr>
          <p:nvPr/>
        </p:nvCxnSpPr>
        <p:spPr>
          <a:xfrm rot="5400000" flipH="1" flipV="1">
            <a:off x="8670871" y="2916815"/>
            <a:ext cx="12700" cy="1336514"/>
          </a:xfrm>
          <a:prstGeom prst="bentConnector3">
            <a:avLst>
              <a:gd name="adj1" fmla="val 139436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ECD50880-1F9F-4B90-ADD8-7F1D6B6A6FAA}"/>
              </a:ext>
            </a:extLst>
          </p:cNvPr>
          <p:cNvCxnSpPr>
            <a:stCxn id="26" idx="0"/>
            <a:endCxn id="16" idx="0"/>
          </p:cNvCxnSpPr>
          <p:nvPr/>
        </p:nvCxnSpPr>
        <p:spPr>
          <a:xfrm rot="16200000" flipV="1">
            <a:off x="8993474" y="2594212"/>
            <a:ext cx="12700" cy="1981719"/>
          </a:xfrm>
          <a:prstGeom prst="bentConnector3">
            <a:avLst>
              <a:gd name="adj1" fmla="val 1901394"/>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144461E-7FF9-4330-9B54-292E13EE1FF1}"/>
              </a:ext>
            </a:extLst>
          </p:cNvPr>
          <p:cNvSpPr txBox="1"/>
          <p:nvPr/>
        </p:nvSpPr>
        <p:spPr>
          <a:xfrm>
            <a:off x="10318751" y="5375553"/>
            <a:ext cx="1873249" cy="117605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1" i="1" u="none" strike="noStrike" kern="1200" cap="none" spc="0" normalizeH="0" baseline="0" noProof="0" dirty="0">
                <a:ln>
                  <a:noFill/>
                </a:ln>
                <a:solidFill>
                  <a:srgbClr val="FF0000"/>
                </a:solidFill>
                <a:effectLst/>
                <a:uLnTx/>
                <a:uFillTx/>
                <a:latin typeface="Segoe UI"/>
                <a:ea typeface="+mn-ea"/>
                <a:cs typeface="+mn-cs"/>
              </a:rPr>
              <a:t>dedicated bandwidth &amp; predictable latency</a:t>
            </a:r>
          </a:p>
        </p:txBody>
      </p:sp>
      <p:sp>
        <p:nvSpPr>
          <p:cNvPr id="3" name="Oval 2">
            <a:extLst>
              <a:ext uri="{FF2B5EF4-FFF2-40B4-BE49-F238E27FC236}">
                <a16:creationId xmlns:a16="http://schemas.microsoft.com/office/drawing/2014/main" id="{8A15DD71-D1DF-401B-B276-E284A1E74721}"/>
              </a:ext>
            </a:extLst>
          </p:cNvPr>
          <p:cNvSpPr/>
          <p:nvPr/>
        </p:nvSpPr>
        <p:spPr bwMode="auto">
          <a:xfrm>
            <a:off x="9846339" y="4943053"/>
            <a:ext cx="260350" cy="114300"/>
          </a:xfrm>
          <a:prstGeom prst="ellipse">
            <a:avLst/>
          </a:prstGeom>
          <a:noFill/>
          <a:ln w="31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it-IT"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0" name="Oval 29">
            <a:extLst>
              <a:ext uri="{FF2B5EF4-FFF2-40B4-BE49-F238E27FC236}">
                <a16:creationId xmlns:a16="http://schemas.microsoft.com/office/drawing/2014/main" id="{B6EFEE31-BE8E-417E-8CC3-3DE137A3BF12}"/>
              </a:ext>
            </a:extLst>
          </p:cNvPr>
          <p:cNvSpPr/>
          <p:nvPr/>
        </p:nvSpPr>
        <p:spPr bwMode="auto">
          <a:xfrm>
            <a:off x="8532877" y="5381597"/>
            <a:ext cx="260350" cy="114300"/>
          </a:xfrm>
          <a:prstGeom prst="ellipse">
            <a:avLst/>
          </a:prstGeom>
          <a:noFill/>
          <a:ln w="31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it-IT"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1" name="Oval 30">
            <a:extLst>
              <a:ext uri="{FF2B5EF4-FFF2-40B4-BE49-F238E27FC236}">
                <a16:creationId xmlns:a16="http://schemas.microsoft.com/office/drawing/2014/main" id="{198B26ED-2431-4EF1-87B7-8AADD95803D7}"/>
              </a:ext>
            </a:extLst>
          </p:cNvPr>
          <p:cNvSpPr/>
          <p:nvPr/>
        </p:nvSpPr>
        <p:spPr bwMode="auto">
          <a:xfrm>
            <a:off x="9185258" y="5149006"/>
            <a:ext cx="260350" cy="114300"/>
          </a:xfrm>
          <a:prstGeom prst="ellipse">
            <a:avLst/>
          </a:prstGeom>
          <a:noFill/>
          <a:ln w="31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it-IT"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EC668CBE-DDCE-4051-A11C-8585A5A25E0A}"/>
              </a:ext>
            </a:extLst>
          </p:cNvPr>
          <p:cNvCxnSpPr>
            <a:stCxn id="3" idx="5"/>
            <a:endCxn id="29" idx="1"/>
          </p:cNvCxnSpPr>
          <p:nvPr/>
        </p:nvCxnSpPr>
        <p:spPr>
          <a:xfrm>
            <a:off x="10068562" y="5040614"/>
            <a:ext cx="250189" cy="922966"/>
          </a:xfrm>
          <a:prstGeom prst="line">
            <a:avLst/>
          </a:prstGeom>
          <a:noFill/>
          <a:ln w="31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Straight Connector 6">
            <a:extLst>
              <a:ext uri="{FF2B5EF4-FFF2-40B4-BE49-F238E27FC236}">
                <a16:creationId xmlns:a16="http://schemas.microsoft.com/office/drawing/2014/main" id="{00C48685-A22C-4FA2-B9B2-EEBBC9C876E8}"/>
              </a:ext>
            </a:extLst>
          </p:cNvPr>
          <p:cNvCxnSpPr>
            <a:cxnSpLocks/>
            <a:stCxn id="29" idx="1"/>
            <a:endCxn id="31" idx="5"/>
          </p:cNvCxnSpPr>
          <p:nvPr/>
        </p:nvCxnSpPr>
        <p:spPr>
          <a:xfrm flipH="1" flipV="1">
            <a:off x="9407481" y="5246567"/>
            <a:ext cx="911270" cy="717013"/>
          </a:xfrm>
          <a:prstGeom prst="line">
            <a:avLst/>
          </a:prstGeom>
          <a:noFill/>
          <a:ln w="31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Straight Connector 8">
            <a:extLst>
              <a:ext uri="{FF2B5EF4-FFF2-40B4-BE49-F238E27FC236}">
                <a16:creationId xmlns:a16="http://schemas.microsoft.com/office/drawing/2014/main" id="{D32E8A10-6EE6-41DC-A9D6-D7ECA672B55C}"/>
              </a:ext>
            </a:extLst>
          </p:cNvPr>
          <p:cNvCxnSpPr>
            <a:stCxn id="29" idx="1"/>
            <a:endCxn id="30" idx="6"/>
          </p:cNvCxnSpPr>
          <p:nvPr/>
        </p:nvCxnSpPr>
        <p:spPr>
          <a:xfrm flipH="1" flipV="1">
            <a:off x="8793227" y="5438747"/>
            <a:ext cx="1525524" cy="524833"/>
          </a:xfrm>
          <a:prstGeom prst="line">
            <a:avLst/>
          </a:prstGeom>
          <a:noFill/>
          <a:ln w="31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4" name="Rectangle 33">
            <a:extLst>
              <a:ext uri="{FF2B5EF4-FFF2-40B4-BE49-F238E27FC236}">
                <a16:creationId xmlns:a16="http://schemas.microsoft.com/office/drawing/2014/main" id="{21C650F6-3FE3-4071-9D44-AE020BED8BEC}"/>
              </a:ext>
            </a:extLst>
          </p:cNvPr>
          <p:cNvSpPr/>
          <p:nvPr/>
        </p:nvSpPr>
        <p:spPr>
          <a:xfrm>
            <a:off x="639090" y="5886941"/>
            <a:ext cx="1500879" cy="347234"/>
          </a:xfrm>
          <a:prstGeom prst="rect">
            <a:avLst/>
          </a:prstGeom>
        </p:spPr>
        <p:txBody>
          <a:bodyPr vert="horz" wrap="square" lIns="143428" tIns="89642" rIns="143428" bIns="89642" rtlCol="0">
            <a:spAutoFit/>
          </a:bodyPr>
          <a:lstStyle/>
          <a:p>
            <a:pPr marL="0" marR="0" lvl="1" indent="0" algn="ctr" defTabSz="914367" rtl="0" eaLnBrk="1" fontAlgn="auto" latinLnBrk="0" hangingPunct="1">
              <a:lnSpc>
                <a:spcPct val="90000"/>
              </a:lnSpc>
              <a:spcBef>
                <a:spcPct val="20000"/>
              </a:spcBef>
              <a:spcAft>
                <a:spcPts val="0"/>
              </a:spcAft>
              <a:buClrTx/>
              <a:buSzPct val="90000"/>
              <a:buFontTx/>
              <a:buNone/>
              <a:tabLst/>
              <a:defRPr/>
            </a:pPr>
            <a:r>
              <a:rPr kumimoji="0" lang="en-US" sz="1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Customer A</a:t>
            </a:r>
          </a:p>
        </p:txBody>
      </p:sp>
      <p:sp>
        <p:nvSpPr>
          <p:cNvPr id="36" name="Rectangle 35">
            <a:extLst>
              <a:ext uri="{FF2B5EF4-FFF2-40B4-BE49-F238E27FC236}">
                <a16:creationId xmlns:a16="http://schemas.microsoft.com/office/drawing/2014/main" id="{FC8F75EC-3C2D-4A8B-AD97-BADD5AB2E3CF}"/>
              </a:ext>
            </a:extLst>
          </p:cNvPr>
          <p:cNvSpPr/>
          <p:nvPr/>
        </p:nvSpPr>
        <p:spPr>
          <a:xfrm>
            <a:off x="5728467" y="5375553"/>
            <a:ext cx="1500879" cy="347234"/>
          </a:xfrm>
          <a:prstGeom prst="rect">
            <a:avLst/>
          </a:prstGeom>
        </p:spPr>
        <p:txBody>
          <a:bodyPr vert="horz" wrap="square" lIns="143428" tIns="89642" rIns="143428" bIns="89642" rtlCol="0">
            <a:spAutoFit/>
          </a:bodyPr>
          <a:lstStyle/>
          <a:p>
            <a:pPr marL="0" marR="0" lvl="1" indent="0" algn="ctr" defTabSz="914367" rtl="0" eaLnBrk="1" fontAlgn="auto" latinLnBrk="0" hangingPunct="1">
              <a:lnSpc>
                <a:spcPct val="90000"/>
              </a:lnSpc>
              <a:spcBef>
                <a:spcPct val="20000"/>
              </a:spcBef>
              <a:spcAft>
                <a:spcPts val="0"/>
              </a:spcAft>
              <a:buClrTx/>
              <a:buSzPct val="90000"/>
              <a:buFontTx/>
              <a:buNone/>
              <a:tabLst/>
              <a:defRPr/>
            </a:pPr>
            <a:r>
              <a:rPr kumimoji="0" lang="en-US" sz="1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Customer C</a:t>
            </a:r>
          </a:p>
        </p:txBody>
      </p:sp>
      <p:sp>
        <p:nvSpPr>
          <p:cNvPr id="37" name="Rectangle 36">
            <a:extLst>
              <a:ext uri="{FF2B5EF4-FFF2-40B4-BE49-F238E27FC236}">
                <a16:creationId xmlns:a16="http://schemas.microsoft.com/office/drawing/2014/main" id="{4B15C014-8B92-4490-AF37-01C8B30ABD3B}"/>
              </a:ext>
            </a:extLst>
          </p:cNvPr>
          <p:cNvSpPr/>
          <p:nvPr/>
        </p:nvSpPr>
        <p:spPr>
          <a:xfrm>
            <a:off x="2852872" y="5886940"/>
            <a:ext cx="1500879" cy="347234"/>
          </a:xfrm>
          <a:prstGeom prst="rect">
            <a:avLst/>
          </a:prstGeom>
        </p:spPr>
        <p:txBody>
          <a:bodyPr vert="horz" wrap="square" lIns="143428" tIns="89642" rIns="143428" bIns="89642" rtlCol="0">
            <a:spAutoFit/>
          </a:bodyPr>
          <a:lstStyle/>
          <a:p>
            <a:pPr marL="0" marR="0" lvl="1" indent="0" algn="ctr" defTabSz="914367" rtl="0" eaLnBrk="1" fontAlgn="auto" latinLnBrk="0" hangingPunct="1">
              <a:lnSpc>
                <a:spcPct val="90000"/>
              </a:lnSpc>
              <a:spcBef>
                <a:spcPct val="20000"/>
              </a:spcBef>
              <a:spcAft>
                <a:spcPts val="0"/>
              </a:spcAft>
              <a:buClrTx/>
              <a:buSzPct val="90000"/>
              <a:buFontTx/>
              <a:buNone/>
              <a:tabLst/>
              <a:defRPr/>
            </a:pPr>
            <a:r>
              <a:rPr kumimoji="0" lang="en-US" sz="12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Customer B</a:t>
            </a:r>
          </a:p>
        </p:txBody>
      </p:sp>
    </p:spTree>
    <p:extLst>
      <p:ext uri="{BB962C8B-B14F-4D97-AF65-F5344CB8AC3E}">
        <p14:creationId xmlns:p14="http://schemas.microsoft.com/office/powerpoint/2010/main" val="8960813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Why Expressroute?</a:t>
            </a:r>
            <a:br>
              <a:rPr lang="en-US" dirty="0"/>
            </a:br>
            <a:r>
              <a:rPr lang="en-US" sz="3200" dirty="0">
                <a:gradFill>
                  <a:gsLst>
                    <a:gs pos="1250">
                      <a:schemeClr val="tx2"/>
                    </a:gs>
                    <a:gs pos="99000">
                      <a:schemeClr val="tx2"/>
                    </a:gs>
                  </a:gsLst>
                  <a:lin ang="5400000" scaled="0"/>
                </a:gradFill>
              </a:rPr>
              <a:t>Value proposition &amp; key benefits</a:t>
            </a:r>
            <a:endParaRPr lang="en-US" dirty="0"/>
          </a:p>
        </p:txBody>
      </p:sp>
      <p:pic>
        <p:nvPicPr>
          <p:cNvPr id="4" name="Picture 3">
            <a:extLst>
              <a:ext uri="{FF2B5EF4-FFF2-40B4-BE49-F238E27FC236}">
                <a16:creationId xmlns:a16="http://schemas.microsoft.com/office/drawing/2014/main" id="{6A2C111F-41B1-46A8-90C7-FA24C77CB219}"/>
              </a:ext>
            </a:extLst>
          </p:cNvPr>
          <p:cNvPicPr>
            <a:picLocks noChangeAspect="1"/>
          </p:cNvPicPr>
          <p:nvPr/>
        </p:nvPicPr>
        <p:blipFill>
          <a:blip r:embed="rId3"/>
          <a:stretch>
            <a:fillRect/>
          </a:stretch>
        </p:blipFill>
        <p:spPr>
          <a:xfrm>
            <a:off x="269240" y="2298658"/>
            <a:ext cx="7373525" cy="3352841"/>
          </a:xfrm>
          <a:prstGeom prst="rect">
            <a:avLst/>
          </a:prstGeom>
        </p:spPr>
      </p:pic>
      <p:sp>
        <p:nvSpPr>
          <p:cNvPr id="37" name="Rectangle 36">
            <a:extLst>
              <a:ext uri="{FF2B5EF4-FFF2-40B4-BE49-F238E27FC236}">
                <a16:creationId xmlns:a16="http://schemas.microsoft.com/office/drawing/2014/main" id="{9CD1F51E-6C67-407A-9FFE-30EC83384235}"/>
              </a:ext>
            </a:extLst>
          </p:cNvPr>
          <p:cNvSpPr/>
          <p:nvPr/>
        </p:nvSpPr>
        <p:spPr>
          <a:xfrm>
            <a:off x="7766050" y="1746209"/>
            <a:ext cx="4156710" cy="4785372"/>
          </a:xfrm>
          <a:prstGeom prst="rect">
            <a:avLst/>
          </a:prstGeom>
        </p:spPr>
        <p:txBody>
          <a:bodyPr vert="horz" wrap="square" lIns="143428" tIns="89642" rIns="143428" bIns="89642" rtlCol="0">
            <a:spAutoFit/>
          </a:bodyPr>
          <a:lstStyle/>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Expressroute allows customers to peer with the Microsoft network over dedicated links, </a:t>
            </a:r>
            <a:r>
              <a:rPr kumimoji="0" lang="en-US" sz="1600" b="1" i="1"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bypassing the public internet</a:t>
            </a: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Customers get </a:t>
            </a:r>
            <a:r>
              <a:rPr kumimoji="0" lang="en-US" sz="1600" b="1" i="1"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dedicated  bandwidth </a:t>
            </a: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on Microsoft routers</a:t>
            </a: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Microsoft proactively manages capacity to ensure that bandwidth allocated to customers is always available =&gt; </a:t>
            </a:r>
            <a:r>
              <a:rPr kumimoji="0" lang="en-US" sz="1600" b="1" i="1"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no congestion</a:t>
            </a: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Without congestion, </a:t>
            </a:r>
            <a:r>
              <a:rPr kumimoji="0" lang="en-US" sz="1600" b="1" i="1"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latency and throughput are consistent over time </a:t>
            </a: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and predictable</a:t>
            </a: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Predictable latency is one of the </a:t>
            </a:r>
            <a:r>
              <a:rPr kumimoji="0" lang="en-US" sz="1600" b="1" i="1"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key enablers for cloud adoption</a:t>
            </a:r>
          </a:p>
        </p:txBody>
      </p:sp>
    </p:spTree>
    <p:extLst>
      <p:ext uri="{BB962C8B-B14F-4D97-AF65-F5344CB8AC3E}">
        <p14:creationId xmlns:p14="http://schemas.microsoft.com/office/powerpoint/2010/main" val="22658093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Expressroute key facts</a:t>
            </a:r>
            <a:br>
              <a:rPr lang="en-US" dirty="0"/>
            </a:br>
            <a:r>
              <a:rPr lang="en-US" sz="3200" dirty="0">
                <a:gradFill>
                  <a:gsLst>
                    <a:gs pos="1250">
                      <a:schemeClr val="tx2"/>
                    </a:gs>
                    <a:gs pos="99000">
                      <a:schemeClr val="tx2"/>
                    </a:gs>
                  </a:gsLst>
                  <a:lin ang="5400000" scaled="0"/>
                </a:gradFill>
              </a:rPr>
              <a:t>#1: Peering locations are NOT Azure datacenters</a:t>
            </a:r>
            <a:endParaRPr lang="en-US" dirty="0"/>
          </a:p>
        </p:txBody>
      </p:sp>
      <p:pic>
        <p:nvPicPr>
          <p:cNvPr id="4" name="Picture 3">
            <a:extLst>
              <a:ext uri="{FF2B5EF4-FFF2-40B4-BE49-F238E27FC236}">
                <a16:creationId xmlns:a16="http://schemas.microsoft.com/office/drawing/2014/main" id="{6A2C111F-41B1-46A8-90C7-FA24C77CB219}"/>
              </a:ext>
            </a:extLst>
          </p:cNvPr>
          <p:cNvPicPr>
            <a:picLocks noChangeAspect="1"/>
          </p:cNvPicPr>
          <p:nvPr/>
        </p:nvPicPr>
        <p:blipFill>
          <a:blip r:embed="rId3"/>
          <a:stretch>
            <a:fillRect/>
          </a:stretch>
        </p:blipFill>
        <p:spPr>
          <a:xfrm>
            <a:off x="269240" y="2320089"/>
            <a:ext cx="7373525" cy="3352841"/>
          </a:xfrm>
          <a:prstGeom prst="rect">
            <a:avLst/>
          </a:prstGeom>
        </p:spPr>
      </p:pic>
      <p:sp>
        <p:nvSpPr>
          <p:cNvPr id="36" name="Rectangle 35">
            <a:extLst>
              <a:ext uri="{FF2B5EF4-FFF2-40B4-BE49-F238E27FC236}">
                <a16:creationId xmlns:a16="http://schemas.microsoft.com/office/drawing/2014/main" id="{70553241-A199-42BA-A182-FD2E1BC4B18F}"/>
              </a:ext>
            </a:extLst>
          </p:cNvPr>
          <p:cNvSpPr/>
          <p:nvPr/>
        </p:nvSpPr>
        <p:spPr>
          <a:xfrm>
            <a:off x="5815806" y="1581903"/>
            <a:ext cx="4156710" cy="845832"/>
          </a:xfrm>
          <a:prstGeom prst="rect">
            <a:avLst/>
          </a:prstGeom>
        </p:spPr>
        <p:txBody>
          <a:bodyPr vert="horz" wrap="square" lIns="143428" tIns="89642" rIns="143428" bIns="89642" rtlCol="0">
            <a:spAutoFit/>
          </a:bodyPr>
          <a:lstStyle/>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Microsoft-managed DCs, hosting the Azure fabric and Azure resources deployed on top of it</a:t>
            </a:r>
            <a:endParaRPr kumimoji="0" lang="en-US" sz="1600" b="1" i="1"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cxnSp>
        <p:nvCxnSpPr>
          <p:cNvPr id="3" name="Straight Arrow Connector 2">
            <a:extLst>
              <a:ext uri="{FF2B5EF4-FFF2-40B4-BE49-F238E27FC236}">
                <a16:creationId xmlns:a16="http://schemas.microsoft.com/office/drawing/2014/main" id="{6D5C039E-ACED-4B16-8B8C-7B43A98F6B0C}"/>
              </a:ext>
            </a:extLst>
          </p:cNvPr>
          <p:cNvCxnSpPr>
            <a:cxnSpLocks/>
            <a:stCxn id="36" idx="1"/>
          </p:cNvCxnSpPr>
          <p:nvPr/>
        </p:nvCxnSpPr>
        <p:spPr>
          <a:xfrm flipH="1">
            <a:off x="5257800" y="2004819"/>
            <a:ext cx="558006" cy="58421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B08EE1C-67E1-4ED6-969F-C971F2198440}"/>
              </a:ext>
            </a:extLst>
          </p:cNvPr>
          <p:cNvCxnSpPr>
            <a:cxnSpLocks/>
            <a:stCxn id="36" idx="1"/>
          </p:cNvCxnSpPr>
          <p:nvPr/>
        </p:nvCxnSpPr>
        <p:spPr>
          <a:xfrm flipH="1">
            <a:off x="2364581" y="2004819"/>
            <a:ext cx="3451225" cy="4229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F118223-5613-4B76-8E24-198DF24AAD60}"/>
              </a:ext>
            </a:extLst>
          </p:cNvPr>
          <p:cNvSpPr/>
          <p:nvPr/>
        </p:nvSpPr>
        <p:spPr>
          <a:xfrm>
            <a:off x="8108473" y="4706296"/>
            <a:ext cx="4156710" cy="895076"/>
          </a:xfrm>
          <a:prstGeom prst="rect">
            <a:avLst/>
          </a:prstGeom>
        </p:spPr>
        <p:txBody>
          <a:bodyPr vert="horz" wrap="square" lIns="143428" tIns="89642" rIns="143428" bIns="89642" rtlCol="0">
            <a:spAutoFit/>
          </a:bodyPr>
          <a:lstStyle/>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Facility owned &amp; managed by third party</a:t>
            </a:r>
            <a:endParaRPr kumimoji="0" lang="en-US" sz="1600" b="1" i="1"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Microsoft is a customer, buys hosting space to deploy its ER routers</a:t>
            </a:r>
          </a:p>
        </p:txBody>
      </p:sp>
      <p:cxnSp>
        <p:nvCxnSpPr>
          <p:cNvPr id="10" name="Straight Arrow Connector 9">
            <a:extLst>
              <a:ext uri="{FF2B5EF4-FFF2-40B4-BE49-F238E27FC236}">
                <a16:creationId xmlns:a16="http://schemas.microsoft.com/office/drawing/2014/main" id="{5FF42C4E-8151-49BD-BCD9-09DCF4BA57BD}"/>
              </a:ext>
            </a:extLst>
          </p:cNvPr>
          <p:cNvCxnSpPr>
            <a:stCxn id="11" idx="0"/>
          </p:cNvCxnSpPr>
          <p:nvPr/>
        </p:nvCxnSpPr>
        <p:spPr>
          <a:xfrm flipH="1" flipV="1">
            <a:off x="7642765" y="3643313"/>
            <a:ext cx="2544063" cy="106298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8850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Expressroute key facts</a:t>
            </a:r>
            <a:br>
              <a:rPr lang="en-US" dirty="0"/>
            </a:br>
            <a:r>
              <a:rPr lang="en-US" sz="3200" dirty="0">
                <a:gradFill>
                  <a:gsLst>
                    <a:gs pos="1250">
                      <a:schemeClr val="tx2"/>
                    </a:gs>
                    <a:gs pos="99000">
                      <a:schemeClr val="tx2"/>
                    </a:gs>
                  </a:gsLst>
                  <a:lin ang="5400000" scaled="0"/>
                </a:gradFill>
              </a:rPr>
              <a:t>#2: An ER circuit is a connection the Microsoft network, not to a specific Azure region</a:t>
            </a:r>
            <a:endParaRPr lang="en-US" dirty="0"/>
          </a:p>
        </p:txBody>
      </p:sp>
      <p:sp>
        <p:nvSpPr>
          <p:cNvPr id="11" name="Rectangle 10">
            <a:extLst>
              <a:ext uri="{FF2B5EF4-FFF2-40B4-BE49-F238E27FC236}">
                <a16:creationId xmlns:a16="http://schemas.microsoft.com/office/drawing/2014/main" id="{BF118223-5613-4B76-8E24-198DF24AAD60}"/>
              </a:ext>
            </a:extLst>
          </p:cNvPr>
          <p:cNvSpPr/>
          <p:nvPr/>
        </p:nvSpPr>
        <p:spPr>
          <a:xfrm>
            <a:off x="2829840" y="5957943"/>
            <a:ext cx="1500879" cy="402634"/>
          </a:xfrm>
          <a:prstGeom prst="rect">
            <a:avLst/>
          </a:prstGeom>
        </p:spPr>
        <p:txBody>
          <a:bodyPr vert="horz" wrap="square" lIns="143428" tIns="89642" rIns="143428" bIns="89642" rtlCol="0">
            <a:spAutoFit/>
          </a:bodyPr>
          <a:lstStyle/>
          <a:p>
            <a:pPr marL="0" marR="0" lvl="1" indent="0" algn="ctr" defTabSz="914367"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Customer B</a:t>
            </a:r>
          </a:p>
        </p:txBody>
      </p:sp>
      <p:pic>
        <p:nvPicPr>
          <p:cNvPr id="13" name="Picture 12">
            <a:extLst>
              <a:ext uri="{FF2B5EF4-FFF2-40B4-BE49-F238E27FC236}">
                <a16:creationId xmlns:a16="http://schemas.microsoft.com/office/drawing/2014/main" id="{5AA5BD1B-CCDF-461D-88DE-2F5A4C5A92EB}"/>
              </a:ext>
            </a:extLst>
          </p:cNvPr>
          <p:cNvPicPr>
            <a:picLocks noChangeAspect="1"/>
          </p:cNvPicPr>
          <p:nvPr/>
        </p:nvPicPr>
        <p:blipFill>
          <a:blip r:embed="rId3"/>
          <a:stretch>
            <a:fillRect/>
          </a:stretch>
        </p:blipFill>
        <p:spPr>
          <a:xfrm>
            <a:off x="269240" y="1932786"/>
            <a:ext cx="6897104" cy="4127771"/>
          </a:xfrm>
          <a:prstGeom prst="rect">
            <a:avLst/>
          </a:prstGeom>
        </p:spPr>
      </p:pic>
      <p:sp>
        <p:nvSpPr>
          <p:cNvPr id="14" name="Rectangle 13">
            <a:extLst>
              <a:ext uri="{FF2B5EF4-FFF2-40B4-BE49-F238E27FC236}">
                <a16:creationId xmlns:a16="http://schemas.microsoft.com/office/drawing/2014/main" id="{D42B9CFE-5916-4DEB-8D47-B35087A6E3CE}"/>
              </a:ext>
            </a:extLst>
          </p:cNvPr>
          <p:cNvSpPr/>
          <p:nvPr/>
        </p:nvSpPr>
        <p:spPr bwMode="auto">
          <a:xfrm>
            <a:off x="7585656" y="3076532"/>
            <a:ext cx="2871989" cy="1617825"/>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AAA610FF-61E7-45AE-B6A6-F32DD2349092}"/>
              </a:ext>
            </a:extLst>
          </p:cNvPr>
          <p:cNvSpPr/>
          <p:nvPr/>
        </p:nvSpPr>
        <p:spPr bwMode="auto">
          <a:xfrm>
            <a:off x="9008771" y="2894533"/>
            <a:ext cx="1217079" cy="363998"/>
          </a:xfrm>
          <a:prstGeom prst="roundRect">
            <a:avLst/>
          </a:prstGeom>
          <a:solidFill>
            <a:srgbClr val="F8F8F8"/>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900" b="0" i="0" u="none" strike="noStrike" kern="1200" cap="none" spc="0" normalizeH="0" baseline="0" noProof="0" dirty="0">
                <a:ln>
                  <a:noFill/>
                </a:ln>
                <a:solidFill>
                  <a:srgbClr val="505050"/>
                </a:solidFill>
                <a:effectLst/>
                <a:uLnTx/>
                <a:uFillTx/>
                <a:latin typeface="Segoe UI"/>
                <a:ea typeface="+mn-ea"/>
                <a:cs typeface="+mn-cs"/>
              </a:rPr>
              <a:t>Carrier Neutral Facility</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6" name="Picture 15" descr="&lt;strong&gt;Router&lt;/strong&gt; by juanjo">
            <a:extLst>
              <a:ext uri="{FF2B5EF4-FFF2-40B4-BE49-F238E27FC236}">
                <a16:creationId xmlns:a16="http://schemas.microsoft.com/office/drawing/2014/main" id="{B65E35CB-8F93-4D62-9340-754F4DBD1E03}"/>
              </a:ext>
            </a:extLst>
          </p:cNvPr>
          <p:cNvPicPr>
            <a:picLocks noChangeAspect="1"/>
          </p:cNvPicPr>
          <p:nvPr/>
        </p:nvPicPr>
        <p:blipFill>
          <a:blip r:embed="rId4"/>
          <a:stretch>
            <a:fillRect/>
          </a:stretch>
        </p:blipFill>
        <p:spPr>
          <a:xfrm>
            <a:off x="7745459" y="3851738"/>
            <a:ext cx="498672" cy="313356"/>
          </a:xfrm>
          <a:prstGeom prst="rect">
            <a:avLst/>
          </a:prstGeom>
        </p:spPr>
      </p:pic>
      <p:sp>
        <p:nvSpPr>
          <p:cNvPr id="18" name="Rectangle 17">
            <a:extLst>
              <a:ext uri="{FF2B5EF4-FFF2-40B4-BE49-F238E27FC236}">
                <a16:creationId xmlns:a16="http://schemas.microsoft.com/office/drawing/2014/main" id="{A567050D-7A49-4B94-89B5-406CF27BC0F6}"/>
              </a:ext>
            </a:extLst>
          </p:cNvPr>
          <p:cNvSpPr/>
          <p:nvPr/>
        </p:nvSpPr>
        <p:spPr bwMode="auto">
          <a:xfrm>
            <a:off x="7745459" y="3585072"/>
            <a:ext cx="514309" cy="984201"/>
          </a:xfrm>
          <a:prstGeom prst="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Microsoft</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9" name="Picture 18" descr="&lt;strong&gt;Router&lt;/strong&gt; by juanjo">
            <a:extLst>
              <a:ext uri="{FF2B5EF4-FFF2-40B4-BE49-F238E27FC236}">
                <a16:creationId xmlns:a16="http://schemas.microsoft.com/office/drawing/2014/main" id="{6D0EFB77-42A7-4107-81AF-302716EEA27E}"/>
              </a:ext>
            </a:extLst>
          </p:cNvPr>
          <p:cNvPicPr>
            <a:picLocks noChangeAspect="1"/>
          </p:cNvPicPr>
          <p:nvPr/>
        </p:nvPicPr>
        <p:blipFill>
          <a:blip r:embed="rId4"/>
          <a:stretch>
            <a:fillRect/>
          </a:stretch>
        </p:blipFill>
        <p:spPr>
          <a:xfrm>
            <a:off x="7761096" y="4190414"/>
            <a:ext cx="498672" cy="313356"/>
          </a:xfrm>
          <a:prstGeom prst="rect">
            <a:avLst/>
          </a:prstGeom>
        </p:spPr>
      </p:pic>
      <p:sp>
        <p:nvSpPr>
          <p:cNvPr id="20" name="Rectangle 19">
            <a:extLst>
              <a:ext uri="{FF2B5EF4-FFF2-40B4-BE49-F238E27FC236}">
                <a16:creationId xmlns:a16="http://schemas.microsoft.com/office/drawing/2014/main" id="{02A8F3E7-48CC-4494-9238-BFAAD4F658E0}"/>
              </a:ext>
            </a:extLst>
          </p:cNvPr>
          <p:cNvSpPr/>
          <p:nvPr/>
        </p:nvSpPr>
        <p:spPr bwMode="auto">
          <a:xfrm>
            <a:off x="8413716" y="3585072"/>
            <a:ext cx="514309" cy="984201"/>
          </a:xfrm>
          <a:prstGeom prst="rect">
            <a:avLst/>
          </a:prstGeom>
          <a:solidFill>
            <a:schemeClr val="accent3">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#1</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1" name="Picture 20" descr="&lt;strong&gt;Router&lt;/strong&gt; by juanjo">
            <a:extLst>
              <a:ext uri="{FF2B5EF4-FFF2-40B4-BE49-F238E27FC236}">
                <a16:creationId xmlns:a16="http://schemas.microsoft.com/office/drawing/2014/main" id="{6EA04808-4346-44A7-9381-996DB0F13DBD}"/>
              </a:ext>
            </a:extLst>
          </p:cNvPr>
          <p:cNvPicPr>
            <a:picLocks noChangeAspect="1"/>
          </p:cNvPicPr>
          <p:nvPr/>
        </p:nvPicPr>
        <p:blipFill>
          <a:blip r:embed="rId4"/>
          <a:stretch>
            <a:fillRect/>
          </a:stretch>
        </p:blipFill>
        <p:spPr>
          <a:xfrm>
            <a:off x="8429353" y="4190414"/>
            <a:ext cx="498672" cy="313356"/>
          </a:xfrm>
          <a:prstGeom prst="rect">
            <a:avLst/>
          </a:prstGeom>
        </p:spPr>
      </p:pic>
      <p:sp>
        <p:nvSpPr>
          <p:cNvPr id="22" name="Rectangle 21">
            <a:extLst>
              <a:ext uri="{FF2B5EF4-FFF2-40B4-BE49-F238E27FC236}">
                <a16:creationId xmlns:a16="http://schemas.microsoft.com/office/drawing/2014/main" id="{B1866A20-2B6F-42A4-9B36-D26B48567A7D}"/>
              </a:ext>
            </a:extLst>
          </p:cNvPr>
          <p:cNvSpPr/>
          <p:nvPr/>
        </p:nvSpPr>
        <p:spPr bwMode="auto">
          <a:xfrm>
            <a:off x="9081973" y="3585072"/>
            <a:ext cx="514309" cy="984201"/>
          </a:xfrm>
          <a:prstGeom prst="rect">
            <a:avLst/>
          </a:prstGeom>
          <a:solidFill>
            <a:schemeClr val="accent4">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#2</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3" name="Picture 22" descr="&lt;strong&gt;Router&lt;/strong&gt; by juanjo">
            <a:extLst>
              <a:ext uri="{FF2B5EF4-FFF2-40B4-BE49-F238E27FC236}">
                <a16:creationId xmlns:a16="http://schemas.microsoft.com/office/drawing/2014/main" id="{A948B3D0-CC22-4BA6-8A1C-7CC8441D4C81}"/>
              </a:ext>
            </a:extLst>
          </p:cNvPr>
          <p:cNvPicPr>
            <a:picLocks noChangeAspect="1"/>
          </p:cNvPicPr>
          <p:nvPr/>
        </p:nvPicPr>
        <p:blipFill>
          <a:blip r:embed="rId4"/>
          <a:stretch>
            <a:fillRect/>
          </a:stretch>
        </p:blipFill>
        <p:spPr>
          <a:xfrm>
            <a:off x="9097610" y="4190414"/>
            <a:ext cx="498672" cy="313356"/>
          </a:xfrm>
          <a:prstGeom prst="rect">
            <a:avLst/>
          </a:prstGeom>
        </p:spPr>
      </p:pic>
      <p:sp>
        <p:nvSpPr>
          <p:cNvPr id="24" name="Rectangle 23">
            <a:extLst>
              <a:ext uri="{FF2B5EF4-FFF2-40B4-BE49-F238E27FC236}">
                <a16:creationId xmlns:a16="http://schemas.microsoft.com/office/drawing/2014/main" id="{E5C76237-514F-469D-ABC1-65B738627D2E}"/>
              </a:ext>
            </a:extLst>
          </p:cNvPr>
          <p:cNvSpPr/>
          <p:nvPr/>
        </p:nvSpPr>
        <p:spPr bwMode="auto">
          <a:xfrm>
            <a:off x="9727178" y="3585072"/>
            <a:ext cx="514309" cy="984201"/>
          </a:xfrm>
          <a:prstGeom prst="rect">
            <a:avLst/>
          </a:prstGeom>
          <a:solidFill>
            <a:schemeClr val="accent6">
              <a:lumMod val="10000"/>
              <a:lumOff val="9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#3</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5" name="Picture 24" descr="&lt;strong&gt;Router&lt;/strong&gt; by juanjo">
            <a:extLst>
              <a:ext uri="{FF2B5EF4-FFF2-40B4-BE49-F238E27FC236}">
                <a16:creationId xmlns:a16="http://schemas.microsoft.com/office/drawing/2014/main" id="{159D3A64-5A37-4D45-875A-3BC70027B98D}"/>
              </a:ext>
            </a:extLst>
          </p:cNvPr>
          <p:cNvPicPr>
            <a:picLocks noChangeAspect="1"/>
          </p:cNvPicPr>
          <p:nvPr/>
        </p:nvPicPr>
        <p:blipFill>
          <a:blip r:embed="rId4"/>
          <a:stretch>
            <a:fillRect/>
          </a:stretch>
        </p:blipFill>
        <p:spPr>
          <a:xfrm>
            <a:off x="9742815" y="4190414"/>
            <a:ext cx="498672" cy="313356"/>
          </a:xfrm>
          <a:prstGeom prst="rect">
            <a:avLst/>
          </a:prstGeom>
        </p:spPr>
      </p:pic>
      <p:pic>
        <p:nvPicPr>
          <p:cNvPr id="26" name="Picture 25" descr="&lt;strong&gt;Router&lt;/strong&gt; by juanjo">
            <a:extLst>
              <a:ext uri="{FF2B5EF4-FFF2-40B4-BE49-F238E27FC236}">
                <a16:creationId xmlns:a16="http://schemas.microsoft.com/office/drawing/2014/main" id="{23FA25E5-82BF-4805-AED9-C38F010240C2}"/>
              </a:ext>
            </a:extLst>
          </p:cNvPr>
          <p:cNvPicPr>
            <a:picLocks noChangeAspect="1"/>
          </p:cNvPicPr>
          <p:nvPr/>
        </p:nvPicPr>
        <p:blipFill>
          <a:blip r:embed="rId4"/>
          <a:stretch>
            <a:fillRect/>
          </a:stretch>
        </p:blipFill>
        <p:spPr>
          <a:xfrm>
            <a:off x="8413716" y="3851738"/>
            <a:ext cx="498672" cy="313356"/>
          </a:xfrm>
          <a:prstGeom prst="rect">
            <a:avLst/>
          </a:prstGeom>
        </p:spPr>
      </p:pic>
      <p:pic>
        <p:nvPicPr>
          <p:cNvPr id="27" name="Picture 26" descr="&lt;strong&gt;Router&lt;/strong&gt; by juanjo">
            <a:extLst>
              <a:ext uri="{FF2B5EF4-FFF2-40B4-BE49-F238E27FC236}">
                <a16:creationId xmlns:a16="http://schemas.microsoft.com/office/drawing/2014/main" id="{EB1E5EAF-91E4-4838-880B-5F56D44A0C7D}"/>
              </a:ext>
            </a:extLst>
          </p:cNvPr>
          <p:cNvPicPr>
            <a:picLocks noChangeAspect="1"/>
          </p:cNvPicPr>
          <p:nvPr/>
        </p:nvPicPr>
        <p:blipFill>
          <a:blip r:embed="rId4"/>
          <a:stretch>
            <a:fillRect/>
          </a:stretch>
        </p:blipFill>
        <p:spPr>
          <a:xfrm>
            <a:off x="9081973" y="3851738"/>
            <a:ext cx="498672" cy="313356"/>
          </a:xfrm>
          <a:prstGeom prst="rect">
            <a:avLst/>
          </a:prstGeom>
        </p:spPr>
      </p:pic>
      <p:pic>
        <p:nvPicPr>
          <p:cNvPr id="28" name="Picture 27" descr="&lt;strong&gt;Router&lt;/strong&gt; by juanjo">
            <a:extLst>
              <a:ext uri="{FF2B5EF4-FFF2-40B4-BE49-F238E27FC236}">
                <a16:creationId xmlns:a16="http://schemas.microsoft.com/office/drawing/2014/main" id="{ADCEE248-B8DF-431D-BE90-17A35DC62A8A}"/>
              </a:ext>
            </a:extLst>
          </p:cNvPr>
          <p:cNvPicPr>
            <a:picLocks noChangeAspect="1"/>
          </p:cNvPicPr>
          <p:nvPr/>
        </p:nvPicPr>
        <p:blipFill>
          <a:blip r:embed="rId4"/>
          <a:stretch>
            <a:fillRect/>
          </a:stretch>
        </p:blipFill>
        <p:spPr>
          <a:xfrm>
            <a:off x="9727178" y="3851738"/>
            <a:ext cx="498672" cy="313356"/>
          </a:xfrm>
          <a:prstGeom prst="rect">
            <a:avLst/>
          </a:prstGeom>
        </p:spPr>
      </p:pic>
      <p:cxnSp>
        <p:nvCxnSpPr>
          <p:cNvPr id="29" name="Straight Connector 28">
            <a:extLst>
              <a:ext uri="{FF2B5EF4-FFF2-40B4-BE49-F238E27FC236}">
                <a16:creationId xmlns:a16="http://schemas.microsoft.com/office/drawing/2014/main" id="{F7B981B9-615D-471C-A269-D600F87539F2}"/>
              </a:ext>
            </a:extLst>
          </p:cNvPr>
          <p:cNvCxnSpPr>
            <a:cxnSpLocks/>
            <a:stCxn id="18" idx="1"/>
          </p:cNvCxnSpPr>
          <p:nvPr/>
        </p:nvCxnSpPr>
        <p:spPr>
          <a:xfrm flipH="1">
            <a:off x="6825803" y="4077173"/>
            <a:ext cx="919656" cy="159976"/>
          </a:xfrm>
          <a:prstGeom prst="lin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D6EF464A-F26C-4418-AF88-44F3DE1809EA}"/>
              </a:ext>
            </a:extLst>
          </p:cNvPr>
          <p:cNvCxnSpPr>
            <a:endCxn id="20" idx="2"/>
          </p:cNvCxnSpPr>
          <p:nvPr/>
        </p:nvCxnSpPr>
        <p:spPr>
          <a:xfrm flipV="1">
            <a:off x="6278451" y="4569273"/>
            <a:ext cx="2392420" cy="1297054"/>
          </a:xfrm>
          <a:prstGeom prst="bentConnector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EF2239FA-1358-4088-B8C7-68E4145F18E6}"/>
              </a:ext>
            </a:extLst>
          </p:cNvPr>
          <p:cNvCxnSpPr>
            <a:cxnSpLocks/>
            <a:endCxn id="22" idx="2"/>
          </p:cNvCxnSpPr>
          <p:nvPr/>
        </p:nvCxnSpPr>
        <p:spPr>
          <a:xfrm flipV="1">
            <a:off x="4225486" y="4569273"/>
            <a:ext cx="5113642" cy="1622245"/>
          </a:xfrm>
          <a:prstGeom prst="bentConnector2">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7588A5F-554B-460F-B46F-68905F7E5531}"/>
              </a:ext>
            </a:extLst>
          </p:cNvPr>
          <p:cNvCxnSpPr>
            <a:stCxn id="24" idx="2"/>
          </p:cNvCxnSpPr>
          <p:nvPr/>
        </p:nvCxnSpPr>
        <p:spPr>
          <a:xfrm rot="5400000">
            <a:off x="5142130" y="1674506"/>
            <a:ext cx="1947437" cy="7736970"/>
          </a:xfrm>
          <a:prstGeom prst="bentConnector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4ECDFF5-75C4-4B3E-9890-20C71E825C5D}"/>
              </a:ext>
            </a:extLst>
          </p:cNvPr>
          <p:cNvCxnSpPr>
            <a:cxnSpLocks/>
          </p:cNvCxnSpPr>
          <p:nvPr/>
        </p:nvCxnSpPr>
        <p:spPr>
          <a:xfrm flipV="1">
            <a:off x="4230710" y="5866327"/>
            <a:ext cx="0" cy="325191"/>
          </a:xfrm>
          <a:prstGeom prst="lin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46B5AB-7464-4E1B-9E1A-0225D3DC275B}"/>
              </a:ext>
            </a:extLst>
          </p:cNvPr>
          <p:cNvCxnSpPr/>
          <p:nvPr/>
        </p:nvCxnSpPr>
        <p:spPr>
          <a:xfrm flipV="1">
            <a:off x="2247363" y="5866327"/>
            <a:ext cx="0" cy="650383"/>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958AF669-A17D-4F21-987F-D05105B7F849}"/>
              </a:ext>
            </a:extLst>
          </p:cNvPr>
          <p:cNvCxnSpPr>
            <a:stCxn id="18" idx="0"/>
            <a:endCxn id="20" idx="0"/>
          </p:cNvCxnSpPr>
          <p:nvPr/>
        </p:nvCxnSpPr>
        <p:spPr>
          <a:xfrm rot="5400000" flipH="1" flipV="1">
            <a:off x="8336742" y="3250944"/>
            <a:ext cx="12700" cy="668257"/>
          </a:xfrm>
          <a:prstGeom prst="bentConnector3">
            <a:avLst>
              <a:gd name="adj1" fmla="val 887307"/>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2718E5FB-9F95-479C-BB3F-CDF84587E44B}"/>
              </a:ext>
            </a:extLst>
          </p:cNvPr>
          <p:cNvCxnSpPr>
            <a:cxnSpLocks/>
            <a:stCxn id="18" idx="0"/>
            <a:endCxn id="22" idx="0"/>
          </p:cNvCxnSpPr>
          <p:nvPr/>
        </p:nvCxnSpPr>
        <p:spPr>
          <a:xfrm rot="5400000" flipH="1" flipV="1">
            <a:off x="8670871" y="2916815"/>
            <a:ext cx="12700" cy="1336514"/>
          </a:xfrm>
          <a:prstGeom prst="bentConnector3">
            <a:avLst>
              <a:gd name="adj1" fmla="val 1394362"/>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E0E656BF-08BD-4396-B927-0DA43F7285AA}"/>
              </a:ext>
            </a:extLst>
          </p:cNvPr>
          <p:cNvCxnSpPr>
            <a:stCxn id="24" idx="0"/>
            <a:endCxn id="18" idx="0"/>
          </p:cNvCxnSpPr>
          <p:nvPr/>
        </p:nvCxnSpPr>
        <p:spPr>
          <a:xfrm rot="16200000" flipV="1">
            <a:off x="8993474" y="2594212"/>
            <a:ext cx="12700" cy="1981719"/>
          </a:xfrm>
          <a:prstGeom prst="bentConnector3">
            <a:avLst>
              <a:gd name="adj1" fmla="val 1901394"/>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3C1227C4-12EF-4F30-A8C1-B425CF610BC7}"/>
              </a:ext>
            </a:extLst>
          </p:cNvPr>
          <p:cNvCxnSpPr>
            <a:stCxn id="18" idx="0"/>
            <a:endCxn id="18" idx="1"/>
          </p:cNvCxnSpPr>
          <p:nvPr/>
        </p:nvCxnSpPr>
        <p:spPr>
          <a:xfrm rot="16200000" flipH="1" flipV="1">
            <a:off x="7627986" y="3702544"/>
            <a:ext cx="492101" cy="257155"/>
          </a:xfrm>
          <a:prstGeom prst="bentConnector4">
            <a:avLst>
              <a:gd name="adj1" fmla="val 100166"/>
              <a:gd name="adj2" fmla="val 22217"/>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2E1B2BE-4361-443F-9D29-F0635E355680}"/>
              </a:ext>
            </a:extLst>
          </p:cNvPr>
          <p:cNvCxnSpPr>
            <a:cxnSpLocks/>
            <a:stCxn id="22" idx="0"/>
            <a:endCxn id="22" idx="2"/>
          </p:cNvCxnSpPr>
          <p:nvPr/>
        </p:nvCxnSpPr>
        <p:spPr>
          <a:xfrm>
            <a:off x="9339128" y="3585072"/>
            <a:ext cx="0" cy="984201"/>
          </a:xfrm>
          <a:prstGeom prst="lin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D88DFA79-707F-4966-B6B6-ED06DCA05ECC}"/>
              </a:ext>
            </a:extLst>
          </p:cNvPr>
          <p:cNvSpPr/>
          <p:nvPr/>
        </p:nvSpPr>
        <p:spPr>
          <a:xfrm>
            <a:off x="10689634" y="4973451"/>
            <a:ext cx="1453567" cy="1510630"/>
          </a:xfrm>
          <a:prstGeom prst="rect">
            <a:avLst/>
          </a:prstGeom>
        </p:spPr>
        <p:txBody>
          <a:bodyPr vert="horz" wrap="square" lIns="143428" tIns="89642" rIns="143428" bIns="89642" rtlCol="0">
            <a:spAutoFit/>
          </a:bodyPr>
          <a:lstStyle/>
          <a:p>
            <a:pPr marL="0" marR="0" lvl="1" indent="0" algn="ctr" defTabSz="914367"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ER connects Customer B’s premises to the Microsoft network</a:t>
            </a:r>
          </a:p>
        </p:txBody>
      </p:sp>
      <p:cxnSp>
        <p:nvCxnSpPr>
          <p:cNvPr id="53" name="Straight Arrow Connector 52">
            <a:extLst>
              <a:ext uri="{FF2B5EF4-FFF2-40B4-BE49-F238E27FC236}">
                <a16:creationId xmlns:a16="http://schemas.microsoft.com/office/drawing/2014/main" id="{F979DAC0-8533-4900-A168-54FB4218DF8C}"/>
              </a:ext>
            </a:extLst>
          </p:cNvPr>
          <p:cNvCxnSpPr>
            <a:cxnSpLocks/>
            <a:stCxn id="52" idx="1"/>
          </p:cNvCxnSpPr>
          <p:nvPr/>
        </p:nvCxnSpPr>
        <p:spPr>
          <a:xfrm flipH="1" flipV="1">
            <a:off x="9353754" y="5507168"/>
            <a:ext cx="1335880" cy="22159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2282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Expressroute key facts</a:t>
            </a:r>
            <a:br>
              <a:rPr lang="en-US" dirty="0"/>
            </a:br>
            <a:r>
              <a:rPr lang="en-US" sz="3200" dirty="0">
                <a:gradFill>
                  <a:gsLst>
                    <a:gs pos="1250">
                      <a:schemeClr val="tx2"/>
                    </a:gs>
                    <a:gs pos="99000">
                      <a:schemeClr val="tx2"/>
                    </a:gs>
                  </a:gsLst>
                  <a:lin ang="5400000" scaled="0"/>
                </a:gradFill>
              </a:rPr>
              <a:t>#3: A single ER circuit provides access to resources in multiple Azure regions </a:t>
            </a:r>
            <a:endParaRPr lang="en-US" dirty="0"/>
          </a:p>
        </p:txBody>
      </p:sp>
      <p:sp>
        <p:nvSpPr>
          <p:cNvPr id="11" name="Rectangle 10">
            <a:extLst>
              <a:ext uri="{FF2B5EF4-FFF2-40B4-BE49-F238E27FC236}">
                <a16:creationId xmlns:a16="http://schemas.microsoft.com/office/drawing/2014/main" id="{BF118223-5613-4B76-8E24-198DF24AAD60}"/>
              </a:ext>
            </a:extLst>
          </p:cNvPr>
          <p:cNvSpPr/>
          <p:nvPr/>
        </p:nvSpPr>
        <p:spPr>
          <a:xfrm>
            <a:off x="2829840" y="5957943"/>
            <a:ext cx="1500879" cy="402634"/>
          </a:xfrm>
          <a:prstGeom prst="rect">
            <a:avLst/>
          </a:prstGeom>
        </p:spPr>
        <p:txBody>
          <a:bodyPr vert="horz" wrap="square" lIns="143428" tIns="89642" rIns="143428" bIns="89642" rtlCol="0">
            <a:spAutoFit/>
          </a:bodyPr>
          <a:lstStyle/>
          <a:p>
            <a:pPr marL="0" marR="0" lvl="1" indent="0" algn="ctr" defTabSz="914367"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Customer B</a:t>
            </a:r>
          </a:p>
        </p:txBody>
      </p:sp>
      <p:pic>
        <p:nvPicPr>
          <p:cNvPr id="13" name="Picture 12">
            <a:extLst>
              <a:ext uri="{FF2B5EF4-FFF2-40B4-BE49-F238E27FC236}">
                <a16:creationId xmlns:a16="http://schemas.microsoft.com/office/drawing/2014/main" id="{5AA5BD1B-CCDF-461D-88DE-2F5A4C5A92EB}"/>
              </a:ext>
            </a:extLst>
          </p:cNvPr>
          <p:cNvPicPr>
            <a:picLocks noChangeAspect="1"/>
          </p:cNvPicPr>
          <p:nvPr/>
        </p:nvPicPr>
        <p:blipFill>
          <a:blip r:embed="rId3"/>
          <a:stretch>
            <a:fillRect/>
          </a:stretch>
        </p:blipFill>
        <p:spPr>
          <a:xfrm>
            <a:off x="269240" y="1936614"/>
            <a:ext cx="6897104" cy="4127771"/>
          </a:xfrm>
          <a:prstGeom prst="rect">
            <a:avLst/>
          </a:prstGeom>
        </p:spPr>
      </p:pic>
      <p:sp>
        <p:nvSpPr>
          <p:cNvPr id="14" name="Rectangle 13">
            <a:extLst>
              <a:ext uri="{FF2B5EF4-FFF2-40B4-BE49-F238E27FC236}">
                <a16:creationId xmlns:a16="http://schemas.microsoft.com/office/drawing/2014/main" id="{D42B9CFE-5916-4DEB-8D47-B35087A6E3CE}"/>
              </a:ext>
            </a:extLst>
          </p:cNvPr>
          <p:cNvSpPr/>
          <p:nvPr/>
        </p:nvSpPr>
        <p:spPr bwMode="auto">
          <a:xfrm>
            <a:off x="7585656" y="3076532"/>
            <a:ext cx="2871989" cy="1617825"/>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AAA610FF-61E7-45AE-B6A6-F32DD2349092}"/>
              </a:ext>
            </a:extLst>
          </p:cNvPr>
          <p:cNvSpPr/>
          <p:nvPr/>
        </p:nvSpPr>
        <p:spPr bwMode="auto">
          <a:xfrm>
            <a:off x="9008771" y="2894533"/>
            <a:ext cx="1217079" cy="363998"/>
          </a:xfrm>
          <a:prstGeom prst="roundRect">
            <a:avLst/>
          </a:prstGeom>
          <a:solidFill>
            <a:srgbClr val="F8F8F8"/>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900" b="0" i="0" u="none" strike="noStrike" kern="1200" cap="none" spc="0" normalizeH="0" baseline="0" noProof="0" dirty="0">
                <a:ln>
                  <a:noFill/>
                </a:ln>
                <a:solidFill>
                  <a:srgbClr val="505050"/>
                </a:solidFill>
                <a:effectLst/>
                <a:uLnTx/>
                <a:uFillTx/>
                <a:latin typeface="Segoe UI"/>
                <a:ea typeface="+mn-ea"/>
                <a:cs typeface="+mn-cs"/>
              </a:rPr>
              <a:t>Carrier Neutral Facility</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6" name="Picture 15" descr="&lt;strong&gt;Router&lt;/strong&gt; by juanjo">
            <a:extLst>
              <a:ext uri="{FF2B5EF4-FFF2-40B4-BE49-F238E27FC236}">
                <a16:creationId xmlns:a16="http://schemas.microsoft.com/office/drawing/2014/main" id="{B65E35CB-8F93-4D62-9340-754F4DBD1E03}"/>
              </a:ext>
            </a:extLst>
          </p:cNvPr>
          <p:cNvPicPr>
            <a:picLocks noChangeAspect="1"/>
          </p:cNvPicPr>
          <p:nvPr/>
        </p:nvPicPr>
        <p:blipFill>
          <a:blip r:embed="rId4"/>
          <a:stretch>
            <a:fillRect/>
          </a:stretch>
        </p:blipFill>
        <p:spPr>
          <a:xfrm>
            <a:off x="7745459" y="3851738"/>
            <a:ext cx="498672" cy="313356"/>
          </a:xfrm>
          <a:prstGeom prst="rect">
            <a:avLst/>
          </a:prstGeom>
        </p:spPr>
      </p:pic>
      <p:sp>
        <p:nvSpPr>
          <p:cNvPr id="18" name="Rectangle 17">
            <a:extLst>
              <a:ext uri="{FF2B5EF4-FFF2-40B4-BE49-F238E27FC236}">
                <a16:creationId xmlns:a16="http://schemas.microsoft.com/office/drawing/2014/main" id="{A567050D-7A49-4B94-89B5-406CF27BC0F6}"/>
              </a:ext>
            </a:extLst>
          </p:cNvPr>
          <p:cNvSpPr/>
          <p:nvPr/>
        </p:nvSpPr>
        <p:spPr bwMode="auto">
          <a:xfrm>
            <a:off x="7745459" y="3585072"/>
            <a:ext cx="514309" cy="984201"/>
          </a:xfrm>
          <a:prstGeom prst="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Microsoft</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9" name="Picture 18" descr="&lt;strong&gt;Router&lt;/strong&gt; by juanjo">
            <a:extLst>
              <a:ext uri="{FF2B5EF4-FFF2-40B4-BE49-F238E27FC236}">
                <a16:creationId xmlns:a16="http://schemas.microsoft.com/office/drawing/2014/main" id="{6D0EFB77-42A7-4107-81AF-302716EEA27E}"/>
              </a:ext>
            </a:extLst>
          </p:cNvPr>
          <p:cNvPicPr>
            <a:picLocks noChangeAspect="1"/>
          </p:cNvPicPr>
          <p:nvPr/>
        </p:nvPicPr>
        <p:blipFill>
          <a:blip r:embed="rId4"/>
          <a:stretch>
            <a:fillRect/>
          </a:stretch>
        </p:blipFill>
        <p:spPr>
          <a:xfrm>
            <a:off x="7761096" y="4190414"/>
            <a:ext cx="498672" cy="313356"/>
          </a:xfrm>
          <a:prstGeom prst="rect">
            <a:avLst/>
          </a:prstGeom>
        </p:spPr>
      </p:pic>
      <p:sp>
        <p:nvSpPr>
          <p:cNvPr id="20" name="Rectangle 19">
            <a:extLst>
              <a:ext uri="{FF2B5EF4-FFF2-40B4-BE49-F238E27FC236}">
                <a16:creationId xmlns:a16="http://schemas.microsoft.com/office/drawing/2014/main" id="{02A8F3E7-48CC-4494-9238-BFAAD4F658E0}"/>
              </a:ext>
            </a:extLst>
          </p:cNvPr>
          <p:cNvSpPr/>
          <p:nvPr/>
        </p:nvSpPr>
        <p:spPr bwMode="auto">
          <a:xfrm>
            <a:off x="8413716" y="3585072"/>
            <a:ext cx="514309" cy="984201"/>
          </a:xfrm>
          <a:prstGeom prst="rect">
            <a:avLst/>
          </a:prstGeom>
          <a:solidFill>
            <a:schemeClr val="accent3">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#1</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1" name="Picture 20" descr="&lt;strong&gt;Router&lt;/strong&gt; by juanjo">
            <a:extLst>
              <a:ext uri="{FF2B5EF4-FFF2-40B4-BE49-F238E27FC236}">
                <a16:creationId xmlns:a16="http://schemas.microsoft.com/office/drawing/2014/main" id="{6EA04808-4346-44A7-9381-996DB0F13DBD}"/>
              </a:ext>
            </a:extLst>
          </p:cNvPr>
          <p:cNvPicPr>
            <a:picLocks noChangeAspect="1"/>
          </p:cNvPicPr>
          <p:nvPr/>
        </p:nvPicPr>
        <p:blipFill>
          <a:blip r:embed="rId4"/>
          <a:stretch>
            <a:fillRect/>
          </a:stretch>
        </p:blipFill>
        <p:spPr>
          <a:xfrm>
            <a:off x="8429353" y="4190414"/>
            <a:ext cx="498672" cy="313356"/>
          </a:xfrm>
          <a:prstGeom prst="rect">
            <a:avLst/>
          </a:prstGeom>
        </p:spPr>
      </p:pic>
      <p:sp>
        <p:nvSpPr>
          <p:cNvPr id="22" name="Rectangle 21">
            <a:extLst>
              <a:ext uri="{FF2B5EF4-FFF2-40B4-BE49-F238E27FC236}">
                <a16:creationId xmlns:a16="http://schemas.microsoft.com/office/drawing/2014/main" id="{B1866A20-2B6F-42A4-9B36-D26B48567A7D}"/>
              </a:ext>
            </a:extLst>
          </p:cNvPr>
          <p:cNvSpPr/>
          <p:nvPr/>
        </p:nvSpPr>
        <p:spPr bwMode="auto">
          <a:xfrm>
            <a:off x="9081973" y="3585072"/>
            <a:ext cx="514309" cy="984201"/>
          </a:xfrm>
          <a:prstGeom prst="rect">
            <a:avLst/>
          </a:prstGeom>
          <a:solidFill>
            <a:schemeClr val="accent4">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#2</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3" name="Picture 22" descr="&lt;strong&gt;Router&lt;/strong&gt; by juanjo">
            <a:extLst>
              <a:ext uri="{FF2B5EF4-FFF2-40B4-BE49-F238E27FC236}">
                <a16:creationId xmlns:a16="http://schemas.microsoft.com/office/drawing/2014/main" id="{A948B3D0-CC22-4BA6-8A1C-7CC8441D4C81}"/>
              </a:ext>
            </a:extLst>
          </p:cNvPr>
          <p:cNvPicPr>
            <a:picLocks noChangeAspect="1"/>
          </p:cNvPicPr>
          <p:nvPr/>
        </p:nvPicPr>
        <p:blipFill>
          <a:blip r:embed="rId4"/>
          <a:stretch>
            <a:fillRect/>
          </a:stretch>
        </p:blipFill>
        <p:spPr>
          <a:xfrm>
            <a:off x="9097610" y="4190414"/>
            <a:ext cx="498672" cy="313356"/>
          </a:xfrm>
          <a:prstGeom prst="rect">
            <a:avLst/>
          </a:prstGeom>
        </p:spPr>
      </p:pic>
      <p:sp>
        <p:nvSpPr>
          <p:cNvPr id="24" name="Rectangle 23">
            <a:extLst>
              <a:ext uri="{FF2B5EF4-FFF2-40B4-BE49-F238E27FC236}">
                <a16:creationId xmlns:a16="http://schemas.microsoft.com/office/drawing/2014/main" id="{E5C76237-514F-469D-ABC1-65B738627D2E}"/>
              </a:ext>
            </a:extLst>
          </p:cNvPr>
          <p:cNvSpPr/>
          <p:nvPr/>
        </p:nvSpPr>
        <p:spPr bwMode="auto">
          <a:xfrm>
            <a:off x="9727178" y="3585072"/>
            <a:ext cx="514309" cy="984201"/>
          </a:xfrm>
          <a:prstGeom prst="rect">
            <a:avLst/>
          </a:prstGeom>
          <a:solidFill>
            <a:schemeClr val="accent6">
              <a:lumMod val="10000"/>
              <a:lumOff val="9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mn-cs"/>
              </a:rPr>
              <a:t>Carrier #3</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25" name="Picture 24" descr="&lt;strong&gt;Router&lt;/strong&gt; by juanjo">
            <a:extLst>
              <a:ext uri="{FF2B5EF4-FFF2-40B4-BE49-F238E27FC236}">
                <a16:creationId xmlns:a16="http://schemas.microsoft.com/office/drawing/2014/main" id="{159D3A64-5A37-4D45-875A-3BC70027B98D}"/>
              </a:ext>
            </a:extLst>
          </p:cNvPr>
          <p:cNvPicPr>
            <a:picLocks noChangeAspect="1"/>
          </p:cNvPicPr>
          <p:nvPr/>
        </p:nvPicPr>
        <p:blipFill>
          <a:blip r:embed="rId4"/>
          <a:stretch>
            <a:fillRect/>
          </a:stretch>
        </p:blipFill>
        <p:spPr>
          <a:xfrm>
            <a:off x="9742815" y="4190414"/>
            <a:ext cx="498672" cy="313356"/>
          </a:xfrm>
          <a:prstGeom prst="rect">
            <a:avLst/>
          </a:prstGeom>
        </p:spPr>
      </p:pic>
      <p:pic>
        <p:nvPicPr>
          <p:cNvPr id="26" name="Picture 25" descr="&lt;strong&gt;Router&lt;/strong&gt; by juanjo">
            <a:extLst>
              <a:ext uri="{FF2B5EF4-FFF2-40B4-BE49-F238E27FC236}">
                <a16:creationId xmlns:a16="http://schemas.microsoft.com/office/drawing/2014/main" id="{23FA25E5-82BF-4805-AED9-C38F010240C2}"/>
              </a:ext>
            </a:extLst>
          </p:cNvPr>
          <p:cNvPicPr>
            <a:picLocks noChangeAspect="1"/>
          </p:cNvPicPr>
          <p:nvPr/>
        </p:nvPicPr>
        <p:blipFill>
          <a:blip r:embed="rId4"/>
          <a:stretch>
            <a:fillRect/>
          </a:stretch>
        </p:blipFill>
        <p:spPr>
          <a:xfrm>
            <a:off x="8413716" y="3851738"/>
            <a:ext cx="498672" cy="313356"/>
          </a:xfrm>
          <a:prstGeom prst="rect">
            <a:avLst/>
          </a:prstGeom>
        </p:spPr>
      </p:pic>
      <p:pic>
        <p:nvPicPr>
          <p:cNvPr id="27" name="Picture 26" descr="&lt;strong&gt;Router&lt;/strong&gt; by juanjo">
            <a:extLst>
              <a:ext uri="{FF2B5EF4-FFF2-40B4-BE49-F238E27FC236}">
                <a16:creationId xmlns:a16="http://schemas.microsoft.com/office/drawing/2014/main" id="{EB1E5EAF-91E4-4838-880B-5F56D44A0C7D}"/>
              </a:ext>
            </a:extLst>
          </p:cNvPr>
          <p:cNvPicPr>
            <a:picLocks noChangeAspect="1"/>
          </p:cNvPicPr>
          <p:nvPr/>
        </p:nvPicPr>
        <p:blipFill>
          <a:blip r:embed="rId4"/>
          <a:stretch>
            <a:fillRect/>
          </a:stretch>
        </p:blipFill>
        <p:spPr>
          <a:xfrm>
            <a:off x="9081973" y="3851738"/>
            <a:ext cx="498672" cy="313356"/>
          </a:xfrm>
          <a:prstGeom prst="rect">
            <a:avLst/>
          </a:prstGeom>
        </p:spPr>
      </p:pic>
      <p:pic>
        <p:nvPicPr>
          <p:cNvPr id="28" name="Picture 27" descr="&lt;strong&gt;Router&lt;/strong&gt; by juanjo">
            <a:extLst>
              <a:ext uri="{FF2B5EF4-FFF2-40B4-BE49-F238E27FC236}">
                <a16:creationId xmlns:a16="http://schemas.microsoft.com/office/drawing/2014/main" id="{ADCEE248-B8DF-431D-BE90-17A35DC62A8A}"/>
              </a:ext>
            </a:extLst>
          </p:cNvPr>
          <p:cNvPicPr>
            <a:picLocks noChangeAspect="1"/>
          </p:cNvPicPr>
          <p:nvPr/>
        </p:nvPicPr>
        <p:blipFill>
          <a:blip r:embed="rId4"/>
          <a:stretch>
            <a:fillRect/>
          </a:stretch>
        </p:blipFill>
        <p:spPr>
          <a:xfrm>
            <a:off x="9727178" y="3851738"/>
            <a:ext cx="498672" cy="313356"/>
          </a:xfrm>
          <a:prstGeom prst="rect">
            <a:avLst/>
          </a:prstGeom>
        </p:spPr>
      </p:pic>
      <p:cxnSp>
        <p:nvCxnSpPr>
          <p:cNvPr id="29" name="Straight Connector 28">
            <a:extLst>
              <a:ext uri="{FF2B5EF4-FFF2-40B4-BE49-F238E27FC236}">
                <a16:creationId xmlns:a16="http://schemas.microsoft.com/office/drawing/2014/main" id="{F7B981B9-615D-471C-A269-D600F87539F2}"/>
              </a:ext>
            </a:extLst>
          </p:cNvPr>
          <p:cNvCxnSpPr>
            <a:cxnSpLocks/>
            <a:stCxn id="18" idx="1"/>
          </p:cNvCxnSpPr>
          <p:nvPr/>
        </p:nvCxnSpPr>
        <p:spPr>
          <a:xfrm flipH="1">
            <a:off x="6825803" y="4077173"/>
            <a:ext cx="919656" cy="159976"/>
          </a:xfrm>
          <a:prstGeom prst="lin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D6EF464A-F26C-4418-AF88-44F3DE1809EA}"/>
              </a:ext>
            </a:extLst>
          </p:cNvPr>
          <p:cNvCxnSpPr>
            <a:endCxn id="20" idx="2"/>
          </p:cNvCxnSpPr>
          <p:nvPr/>
        </p:nvCxnSpPr>
        <p:spPr>
          <a:xfrm flipV="1">
            <a:off x="6278451" y="4569273"/>
            <a:ext cx="2392420" cy="1297054"/>
          </a:xfrm>
          <a:prstGeom prst="bentConnector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EF2239FA-1358-4088-B8C7-68E4145F18E6}"/>
              </a:ext>
            </a:extLst>
          </p:cNvPr>
          <p:cNvCxnSpPr>
            <a:cxnSpLocks/>
            <a:endCxn id="22" idx="2"/>
          </p:cNvCxnSpPr>
          <p:nvPr/>
        </p:nvCxnSpPr>
        <p:spPr>
          <a:xfrm flipV="1">
            <a:off x="4225486" y="4569273"/>
            <a:ext cx="5113642" cy="1622245"/>
          </a:xfrm>
          <a:prstGeom prst="bentConnector2">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77588A5F-554B-460F-B46F-68905F7E5531}"/>
              </a:ext>
            </a:extLst>
          </p:cNvPr>
          <p:cNvCxnSpPr>
            <a:stCxn id="24" idx="2"/>
          </p:cNvCxnSpPr>
          <p:nvPr/>
        </p:nvCxnSpPr>
        <p:spPr>
          <a:xfrm rot="5400000">
            <a:off x="5142130" y="1674506"/>
            <a:ext cx="1947437" cy="7736970"/>
          </a:xfrm>
          <a:prstGeom prst="bentConnector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4ECDFF5-75C4-4B3E-9890-20C71E825C5D}"/>
              </a:ext>
            </a:extLst>
          </p:cNvPr>
          <p:cNvCxnSpPr>
            <a:cxnSpLocks/>
          </p:cNvCxnSpPr>
          <p:nvPr/>
        </p:nvCxnSpPr>
        <p:spPr>
          <a:xfrm flipV="1">
            <a:off x="4230710" y="5866327"/>
            <a:ext cx="0" cy="325191"/>
          </a:xfrm>
          <a:prstGeom prst="lin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D46B5AB-7464-4E1B-9E1A-0225D3DC275B}"/>
              </a:ext>
            </a:extLst>
          </p:cNvPr>
          <p:cNvCxnSpPr/>
          <p:nvPr/>
        </p:nvCxnSpPr>
        <p:spPr>
          <a:xfrm flipV="1">
            <a:off x="2247363" y="5866327"/>
            <a:ext cx="0" cy="650383"/>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958AF669-A17D-4F21-987F-D05105B7F849}"/>
              </a:ext>
            </a:extLst>
          </p:cNvPr>
          <p:cNvCxnSpPr>
            <a:stCxn id="18" idx="0"/>
            <a:endCxn id="20" idx="0"/>
          </p:cNvCxnSpPr>
          <p:nvPr/>
        </p:nvCxnSpPr>
        <p:spPr>
          <a:xfrm rot="5400000" flipH="1" flipV="1">
            <a:off x="8336742" y="3250944"/>
            <a:ext cx="12700" cy="668257"/>
          </a:xfrm>
          <a:prstGeom prst="bentConnector3">
            <a:avLst>
              <a:gd name="adj1" fmla="val 887307"/>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2718E5FB-9F95-479C-BB3F-CDF84587E44B}"/>
              </a:ext>
            </a:extLst>
          </p:cNvPr>
          <p:cNvCxnSpPr>
            <a:cxnSpLocks/>
            <a:stCxn id="18" idx="0"/>
            <a:endCxn id="22" idx="0"/>
          </p:cNvCxnSpPr>
          <p:nvPr/>
        </p:nvCxnSpPr>
        <p:spPr>
          <a:xfrm rot="5400000" flipH="1" flipV="1">
            <a:off x="8670871" y="2916815"/>
            <a:ext cx="12700" cy="1336514"/>
          </a:xfrm>
          <a:prstGeom prst="bentConnector3">
            <a:avLst>
              <a:gd name="adj1" fmla="val 1394362"/>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E0E656BF-08BD-4396-B927-0DA43F7285AA}"/>
              </a:ext>
            </a:extLst>
          </p:cNvPr>
          <p:cNvCxnSpPr>
            <a:stCxn id="24" idx="0"/>
            <a:endCxn id="18" idx="0"/>
          </p:cNvCxnSpPr>
          <p:nvPr/>
        </p:nvCxnSpPr>
        <p:spPr>
          <a:xfrm rot="16200000" flipV="1">
            <a:off x="8993474" y="2594212"/>
            <a:ext cx="12700" cy="1981719"/>
          </a:xfrm>
          <a:prstGeom prst="bentConnector3">
            <a:avLst>
              <a:gd name="adj1" fmla="val 1901394"/>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3C1227C4-12EF-4F30-A8C1-B425CF610BC7}"/>
              </a:ext>
            </a:extLst>
          </p:cNvPr>
          <p:cNvCxnSpPr>
            <a:stCxn id="18" idx="0"/>
            <a:endCxn id="18" idx="1"/>
          </p:cNvCxnSpPr>
          <p:nvPr/>
        </p:nvCxnSpPr>
        <p:spPr>
          <a:xfrm rot="16200000" flipH="1" flipV="1">
            <a:off x="7627986" y="3702544"/>
            <a:ext cx="492101" cy="257155"/>
          </a:xfrm>
          <a:prstGeom prst="bentConnector4">
            <a:avLst>
              <a:gd name="adj1" fmla="val 100166"/>
              <a:gd name="adj2" fmla="val 22217"/>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2E1B2BE-4361-443F-9D29-F0635E355680}"/>
              </a:ext>
            </a:extLst>
          </p:cNvPr>
          <p:cNvCxnSpPr>
            <a:cxnSpLocks/>
            <a:stCxn id="22" idx="0"/>
            <a:endCxn id="22" idx="2"/>
          </p:cNvCxnSpPr>
          <p:nvPr/>
        </p:nvCxnSpPr>
        <p:spPr>
          <a:xfrm>
            <a:off x="9339128" y="3585072"/>
            <a:ext cx="0" cy="984201"/>
          </a:xfrm>
          <a:prstGeom prst="lin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5C4D637-9F9D-4494-BC47-1007652AC48D}"/>
              </a:ext>
            </a:extLst>
          </p:cNvPr>
          <p:cNvCxnSpPr>
            <a:cxnSpLocks/>
          </p:cNvCxnSpPr>
          <p:nvPr/>
        </p:nvCxnSpPr>
        <p:spPr>
          <a:xfrm>
            <a:off x="4729163" y="4000500"/>
            <a:ext cx="2096640" cy="236649"/>
          </a:xfrm>
          <a:prstGeom prst="line">
            <a:avLst/>
          </a:prstGeom>
          <a:ln w="5715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F84F76F-9DC9-4050-B772-46729E0A2B38}"/>
              </a:ext>
            </a:extLst>
          </p:cNvPr>
          <p:cNvCxnSpPr>
            <a:cxnSpLocks/>
          </p:cNvCxnSpPr>
          <p:nvPr/>
        </p:nvCxnSpPr>
        <p:spPr>
          <a:xfrm>
            <a:off x="4643438" y="3321844"/>
            <a:ext cx="100012" cy="678656"/>
          </a:xfrm>
          <a:prstGeom prst="line">
            <a:avLst/>
          </a:prstGeom>
          <a:ln w="5715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AB8017D-BCCF-4715-B577-1F6D10779CD2}"/>
              </a:ext>
            </a:extLst>
          </p:cNvPr>
          <p:cNvCxnSpPr>
            <a:cxnSpLocks/>
          </p:cNvCxnSpPr>
          <p:nvPr/>
        </p:nvCxnSpPr>
        <p:spPr>
          <a:xfrm>
            <a:off x="3250406" y="4077172"/>
            <a:ext cx="3575397" cy="159977"/>
          </a:xfrm>
          <a:prstGeom prst="line">
            <a:avLst/>
          </a:prstGeom>
          <a:ln w="5715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FBE8F4C-D328-43A8-ABB6-BB4C52F7391E}"/>
              </a:ext>
            </a:extLst>
          </p:cNvPr>
          <p:cNvCxnSpPr>
            <a:cxnSpLocks/>
          </p:cNvCxnSpPr>
          <p:nvPr/>
        </p:nvCxnSpPr>
        <p:spPr>
          <a:xfrm flipH="1" flipV="1">
            <a:off x="1150145" y="3321844"/>
            <a:ext cx="2100261" cy="755328"/>
          </a:xfrm>
          <a:prstGeom prst="line">
            <a:avLst/>
          </a:prstGeom>
          <a:ln w="5715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7016AB1-7B2A-4D1B-87F5-D5E3FC430C06}"/>
              </a:ext>
            </a:extLst>
          </p:cNvPr>
          <p:cNvSpPr txBox="1"/>
          <p:nvPr/>
        </p:nvSpPr>
        <p:spPr>
          <a:xfrm>
            <a:off x="10318751" y="5375553"/>
            <a:ext cx="1873249"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One ER circuit</a:t>
            </a:r>
          </a:p>
        </p:txBody>
      </p:sp>
      <p:sp>
        <p:nvSpPr>
          <p:cNvPr id="55" name="Oval 54">
            <a:extLst>
              <a:ext uri="{FF2B5EF4-FFF2-40B4-BE49-F238E27FC236}">
                <a16:creationId xmlns:a16="http://schemas.microsoft.com/office/drawing/2014/main" id="{8123E813-A6A5-43AD-B13C-67F8A3DC44E4}"/>
              </a:ext>
            </a:extLst>
          </p:cNvPr>
          <p:cNvSpPr/>
          <p:nvPr/>
        </p:nvSpPr>
        <p:spPr bwMode="auto">
          <a:xfrm>
            <a:off x="9201134" y="5136330"/>
            <a:ext cx="260350" cy="114300"/>
          </a:xfrm>
          <a:prstGeom prst="ellipse">
            <a:avLst/>
          </a:prstGeom>
          <a:noFill/>
          <a:ln w="31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it-IT"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6" name="Straight Connector 55">
            <a:extLst>
              <a:ext uri="{FF2B5EF4-FFF2-40B4-BE49-F238E27FC236}">
                <a16:creationId xmlns:a16="http://schemas.microsoft.com/office/drawing/2014/main" id="{06979367-7BA0-4660-913F-169EBCF914DB}"/>
              </a:ext>
            </a:extLst>
          </p:cNvPr>
          <p:cNvCxnSpPr>
            <a:cxnSpLocks/>
            <a:stCxn id="54" idx="1"/>
            <a:endCxn id="55" idx="5"/>
          </p:cNvCxnSpPr>
          <p:nvPr/>
        </p:nvCxnSpPr>
        <p:spPr>
          <a:xfrm flipH="1" flipV="1">
            <a:off x="9423357" y="5233891"/>
            <a:ext cx="895394" cy="397290"/>
          </a:xfrm>
          <a:prstGeom prst="line">
            <a:avLst/>
          </a:prstGeom>
          <a:noFill/>
          <a:ln w="31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0417758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Arrow Connector 9">
            <a:extLst>
              <a:ext uri="{FF2B5EF4-FFF2-40B4-BE49-F238E27FC236}">
                <a16:creationId xmlns:a16="http://schemas.microsoft.com/office/drawing/2014/main" id="{3F43509D-F381-4A82-A3D0-F98FD395F0D0}"/>
              </a:ext>
            </a:extLst>
          </p:cNvPr>
          <p:cNvCxnSpPr>
            <a:cxnSpLocks/>
          </p:cNvCxnSpPr>
          <p:nvPr/>
        </p:nvCxnSpPr>
        <p:spPr>
          <a:xfrm flipH="1" flipV="1">
            <a:off x="6103450" y="1907382"/>
            <a:ext cx="7427" cy="2033018"/>
          </a:xfrm>
          <a:prstGeom prst="straightConnector1">
            <a:avLst/>
          </a:prstGeom>
          <a:ln w="25400">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p:txBody>
          <a:bodyPr/>
          <a:lstStyle/>
          <a:p>
            <a:r>
              <a:rPr lang="en-US" dirty="0"/>
              <a:t>Expressroute in South Africa</a:t>
            </a:r>
            <a:br>
              <a:rPr lang="en-US" dirty="0"/>
            </a:br>
            <a:r>
              <a:rPr lang="en-US" sz="3200" dirty="0">
                <a:gradFill>
                  <a:gsLst>
                    <a:gs pos="1250">
                      <a:schemeClr val="tx2"/>
                    </a:gs>
                    <a:gs pos="99000">
                      <a:schemeClr val="tx2"/>
                    </a:gs>
                  </a:gsLst>
                  <a:lin ang="5400000" scaled="0"/>
                </a:gradFill>
              </a:rPr>
              <a:t>Regions and peering locations</a:t>
            </a:r>
            <a:endParaRPr lang="en-US" sz="3200" dirty="0"/>
          </a:p>
        </p:txBody>
      </p:sp>
      <p:grpSp>
        <p:nvGrpSpPr>
          <p:cNvPr id="39" name="Group 38">
            <a:extLst>
              <a:ext uri="{FF2B5EF4-FFF2-40B4-BE49-F238E27FC236}">
                <a16:creationId xmlns:a16="http://schemas.microsoft.com/office/drawing/2014/main" id="{C52749E3-BFC9-4835-B72F-DF717E638BC8}"/>
              </a:ext>
            </a:extLst>
          </p:cNvPr>
          <p:cNvGrpSpPr/>
          <p:nvPr/>
        </p:nvGrpSpPr>
        <p:grpSpPr>
          <a:xfrm>
            <a:off x="2855988" y="2076561"/>
            <a:ext cx="6480023" cy="3476405"/>
            <a:chOff x="400257" y="1414117"/>
            <a:chExt cx="11419217" cy="5387317"/>
          </a:xfrm>
        </p:grpSpPr>
        <p:cxnSp>
          <p:nvCxnSpPr>
            <p:cNvPr id="40" name="Straight Connector 39">
              <a:extLst>
                <a:ext uri="{FF2B5EF4-FFF2-40B4-BE49-F238E27FC236}">
                  <a16:creationId xmlns:a16="http://schemas.microsoft.com/office/drawing/2014/main" id="{1B66D136-D3FC-419A-A8E7-F47BC69F7E9C}"/>
                </a:ext>
              </a:extLst>
            </p:cNvPr>
            <p:cNvCxnSpPr>
              <a:cxnSpLocks/>
              <a:stCxn id="75" idx="4"/>
            </p:cNvCxnSpPr>
            <p:nvPr/>
          </p:nvCxnSpPr>
          <p:spPr>
            <a:xfrm flipH="1">
              <a:off x="7624398" y="3248542"/>
              <a:ext cx="938848" cy="105393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587B167-BF3B-4E78-B916-B190E4E5614A}"/>
                </a:ext>
              </a:extLst>
            </p:cNvPr>
            <p:cNvCxnSpPr>
              <a:cxnSpLocks/>
              <a:stCxn id="64" idx="3"/>
            </p:cNvCxnSpPr>
            <p:nvPr/>
          </p:nvCxnSpPr>
          <p:spPr>
            <a:xfrm flipH="1">
              <a:off x="7624398" y="3227273"/>
              <a:ext cx="2100838" cy="107519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E4FD88-5567-4564-83E8-16AF6BBD78EB}"/>
                </a:ext>
              </a:extLst>
            </p:cNvPr>
            <p:cNvCxnSpPr>
              <a:cxnSpLocks/>
              <a:stCxn id="67" idx="3"/>
            </p:cNvCxnSpPr>
            <p:nvPr/>
          </p:nvCxnSpPr>
          <p:spPr>
            <a:xfrm flipH="1">
              <a:off x="7624398" y="3231924"/>
              <a:ext cx="2783974" cy="1070548"/>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D77D6D6-9A6A-47E3-9ECA-DCC46D7BCF73}"/>
                </a:ext>
              </a:extLst>
            </p:cNvPr>
            <p:cNvCxnSpPr>
              <a:cxnSpLocks/>
              <a:stCxn id="87" idx="4"/>
            </p:cNvCxnSpPr>
            <p:nvPr/>
          </p:nvCxnSpPr>
          <p:spPr>
            <a:xfrm>
              <a:off x="3670599" y="3260140"/>
              <a:ext cx="742105" cy="922048"/>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DBF0BB3-2BFC-4769-A401-8CDA1414654D}"/>
                </a:ext>
              </a:extLst>
            </p:cNvPr>
            <p:cNvCxnSpPr>
              <a:cxnSpLocks/>
              <a:stCxn id="84" idx="4"/>
            </p:cNvCxnSpPr>
            <p:nvPr/>
          </p:nvCxnSpPr>
          <p:spPr>
            <a:xfrm>
              <a:off x="2987463" y="3255489"/>
              <a:ext cx="1183275" cy="996974"/>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97158C3-6179-4078-B613-4D5D43B32128}"/>
                </a:ext>
              </a:extLst>
            </p:cNvPr>
            <p:cNvCxnSpPr>
              <a:cxnSpLocks/>
              <a:stCxn id="95" idx="5"/>
            </p:cNvCxnSpPr>
            <p:nvPr/>
          </p:nvCxnSpPr>
          <p:spPr>
            <a:xfrm>
              <a:off x="1825473" y="3220326"/>
              <a:ext cx="2226341" cy="1069615"/>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ADEF8D3-BA2E-4ECE-BFB6-A6A7CC9B5098}"/>
                </a:ext>
              </a:extLst>
            </p:cNvPr>
            <p:cNvCxnSpPr>
              <a:cxnSpLocks/>
              <a:stCxn id="90" idx="4"/>
            </p:cNvCxnSpPr>
            <p:nvPr/>
          </p:nvCxnSpPr>
          <p:spPr>
            <a:xfrm>
              <a:off x="860695" y="3230229"/>
              <a:ext cx="3055356" cy="1103428"/>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9B5A8B-DAF6-4C60-BBAE-22A133DD221B}"/>
                </a:ext>
              </a:extLst>
            </p:cNvPr>
            <p:cNvCxnSpPr>
              <a:cxnSpLocks/>
              <a:stCxn id="70" idx="4"/>
            </p:cNvCxnSpPr>
            <p:nvPr/>
          </p:nvCxnSpPr>
          <p:spPr>
            <a:xfrm flipH="1">
              <a:off x="7624398" y="3230229"/>
              <a:ext cx="44461" cy="1072243"/>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CEF1FD22-003B-4DFE-A342-01003032E2F5}"/>
                </a:ext>
              </a:extLst>
            </p:cNvPr>
            <p:cNvGrpSpPr/>
            <p:nvPr/>
          </p:nvGrpSpPr>
          <p:grpSpPr>
            <a:xfrm>
              <a:off x="1470526" y="3954979"/>
              <a:ext cx="9887677" cy="2846455"/>
              <a:chOff x="1470526" y="3182141"/>
              <a:chExt cx="9887677" cy="3541325"/>
            </a:xfrm>
          </p:grpSpPr>
          <p:cxnSp>
            <p:nvCxnSpPr>
              <p:cNvPr id="99" name="Straight Connector 98">
                <a:extLst>
                  <a:ext uri="{FF2B5EF4-FFF2-40B4-BE49-F238E27FC236}">
                    <a16:creationId xmlns:a16="http://schemas.microsoft.com/office/drawing/2014/main" id="{BC7844E0-4B11-4425-9057-55E98FC22BA0}"/>
                  </a:ext>
                </a:extLst>
              </p:cNvPr>
              <p:cNvCxnSpPr>
                <a:cxnSpLocks/>
                <a:stCxn id="108" idx="0"/>
              </p:cNvCxnSpPr>
              <p:nvPr/>
            </p:nvCxnSpPr>
            <p:spPr>
              <a:xfrm flipV="1">
                <a:off x="2705785" y="5378786"/>
                <a:ext cx="970651" cy="71536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3AEEE16-9273-4F32-9617-93AD306542C8}"/>
                  </a:ext>
                </a:extLst>
              </p:cNvPr>
              <p:cNvCxnSpPr>
                <a:cxnSpLocks/>
                <a:stCxn id="109" idx="0"/>
              </p:cNvCxnSpPr>
              <p:nvPr/>
            </p:nvCxnSpPr>
            <p:spPr>
              <a:xfrm flipV="1">
                <a:off x="6003414" y="5688937"/>
                <a:ext cx="0" cy="37483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31AE543-33BA-47E6-810C-9B5B81B19A15}"/>
                  </a:ext>
                </a:extLst>
              </p:cNvPr>
              <p:cNvCxnSpPr>
                <a:cxnSpLocks/>
                <a:endCxn id="107" idx="0"/>
              </p:cNvCxnSpPr>
              <p:nvPr/>
            </p:nvCxnSpPr>
            <p:spPr>
              <a:xfrm>
                <a:off x="8151414" y="5454109"/>
                <a:ext cx="1062568" cy="67210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Cloud 101">
                <a:extLst>
                  <a:ext uri="{FF2B5EF4-FFF2-40B4-BE49-F238E27FC236}">
                    <a16:creationId xmlns:a16="http://schemas.microsoft.com/office/drawing/2014/main" id="{B24963F3-A5E8-44B4-B40A-6FA49A39645D}"/>
                  </a:ext>
                </a:extLst>
              </p:cNvPr>
              <p:cNvSpPr/>
              <p:nvPr/>
            </p:nvSpPr>
            <p:spPr bwMode="auto">
              <a:xfrm>
                <a:off x="1614870" y="3182141"/>
                <a:ext cx="9743333" cy="1228674"/>
              </a:xfrm>
              <a:prstGeom prst="cloud">
                <a:avLst/>
              </a:prstGeom>
              <a:solidFill>
                <a:schemeClr val="tx2"/>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050" b="0" i="0" u="none" strike="noStrike" kern="1200" cap="none" spc="0" normalizeH="0" baseline="0" noProof="0">
                    <a:ln>
                      <a:noFill/>
                    </a:ln>
                    <a:solidFill>
                      <a:srgbClr val="FFFFFF"/>
                    </a:solidFill>
                    <a:effectLst/>
                    <a:uLnTx/>
                    <a:uFillTx/>
                    <a:latin typeface="Segoe UI"/>
                    <a:ea typeface="+mn-ea"/>
                    <a:cs typeface="+mn-cs"/>
                  </a:rPr>
                  <a:t>Azure WAN (global MS </a:t>
                </a:r>
                <a:r>
                  <a:rPr kumimoji="0" lang="it-IT" sz="1050" b="0" i="0" u="none" strike="noStrike" kern="1200" cap="none" spc="0" normalizeH="0" baseline="0" noProof="0" err="1">
                    <a:ln>
                      <a:noFill/>
                    </a:ln>
                    <a:solidFill>
                      <a:srgbClr val="FFFFFF"/>
                    </a:solidFill>
                    <a:effectLst/>
                    <a:uLnTx/>
                    <a:uFillTx/>
                    <a:latin typeface="Segoe UI"/>
                    <a:ea typeface="+mn-ea"/>
                    <a:cs typeface="+mn-cs"/>
                  </a:rPr>
                  <a:t>backbone</a:t>
                </a:r>
                <a:r>
                  <a:rPr kumimoji="0" lang="it-IT" sz="1050" b="0" i="0" u="none" strike="noStrike" kern="1200" cap="none" spc="0" normalizeH="0" baseline="0" noProof="0">
                    <a:ln>
                      <a:noFill/>
                    </a:ln>
                    <a:solidFill>
                      <a:srgbClr val="FFFFFF"/>
                    </a:solidFill>
                    <a:effectLst/>
                    <a:uLnTx/>
                    <a:uFillTx/>
                    <a:latin typeface="Segoe UI"/>
                    <a:ea typeface="+mn-ea"/>
                    <a:cs typeface="+mn-cs"/>
                  </a:rPr>
                  <a:t>)</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Cloud 102">
                <a:extLst>
                  <a:ext uri="{FF2B5EF4-FFF2-40B4-BE49-F238E27FC236}">
                    <a16:creationId xmlns:a16="http://schemas.microsoft.com/office/drawing/2014/main" id="{C67602B1-EFE9-45D4-B750-C2CB138E33C1}"/>
                  </a:ext>
                </a:extLst>
              </p:cNvPr>
              <p:cNvSpPr/>
              <p:nvPr/>
            </p:nvSpPr>
            <p:spPr bwMode="auto">
              <a:xfrm>
                <a:off x="1470526" y="4781082"/>
                <a:ext cx="9633931" cy="1035223"/>
              </a:xfrm>
              <a:prstGeom prst="cloud">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050" b="0" i="0" u="none" strike="noStrike" kern="1200" cap="none" spc="0" normalizeH="0" baseline="0" noProof="0">
                    <a:ln>
                      <a:noFill/>
                    </a:ln>
                    <a:solidFill>
                      <a:srgbClr val="FFFFFF"/>
                    </a:solidFill>
                    <a:effectLst/>
                    <a:uLnTx/>
                    <a:uFillTx/>
                    <a:latin typeface="Segoe UI"/>
                    <a:ea typeface="+mn-ea"/>
                    <a:cs typeface="+mn-cs"/>
                  </a:rPr>
                  <a:t>Internet</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216A3B3-FAD3-419B-8265-7DEE4A78C82D}"/>
                  </a:ext>
                </a:extLst>
              </p:cNvPr>
              <p:cNvGrpSpPr/>
              <p:nvPr/>
            </p:nvGrpSpPr>
            <p:grpSpPr>
              <a:xfrm>
                <a:off x="3347020" y="4233486"/>
                <a:ext cx="1185400" cy="768883"/>
                <a:chOff x="2985493" y="4380047"/>
                <a:chExt cx="1711706" cy="1403215"/>
              </a:xfrm>
            </p:grpSpPr>
            <p:pic>
              <p:nvPicPr>
                <p:cNvPr id="114" name="Picture 113" descr="&lt;strong&gt;Router&lt;/strong&gt; by juanjo">
                  <a:extLst>
                    <a:ext uri="{FF2B5EF4-FFF2-40B4-BE49-F238E27FC236}">
                      <a16:creationId xmlns:a16="http://schemas.microsoft.com/office/drawing/2014/main" id="{DAFA891C-FC14-487F-A64F-21F110C5BCAB}"/>
                    </a:ext>
                  </a:extLst>
                </p:cNvPr>
                <p:cNvPicPr>
                  <a:picLocks noChangeAspect="1"/>
                </p:cNvPicPr>
                <p:nvPr/>
              </p:nvPicPr>
              <p:blipFill>
                <a:blip r:embed="rId3"/>
                <a:stretch>
                  <a:fillRect/>
                </a:stretch>
              </p:blipFill>
              <p:spPr>
                <a:xfrm>
                  <a:off x="2985493" y="4380047"/>
                  <a:ext cx="1450762" cy="838200"/>
                </a:xfrm>
                <a:prstGeom prst="rect">
                  <a:avLst/>
                </a:prstGeom>
              </p:spPr>
            </p:pic>
            <p:pic>
              <p:nvPicPr>
                <p:cNvPr id="115" name="Picture 114" descr="&lt;strong&gt;Router&lt;/strong&gt; by juanjo">
                  <a:extLst>
                    <a:ext uri="{FF2B5EF4-FFF2-40B4-BE49-F238E27FC236}">
                      <a16:creationId xmlns:a16="http://schemas.microsoft.com/office/drawing/2014/main" id="{D2225A5C-1057-4393-AA30-F4CA0ED69AF9}"/>
                    </a:ext>
                  </a:extLst>
                </p:cNvPr>
                <p:cNvPicPr>
                  <a:picLocks noChangeAspect="1"/>
                </p:cNvPicPr>
                <p:nvPr/>
              </p:nvPicPr>
              <p:blipFill>
                <a:blip r:embed="rId3"/>
                <a:stretch>
                  <a:fillRect/>
                </a:stretch>
              </p:blipFill>
              <p:spPr>
                <a:xfrm>
                  <a:off x="3246437" y="4945062"/>
                  <a:ext cx="1450762" cy="838200"/>
                </a:xfrm>
                <a:prstGeom prst="rect">
                  <a:avLst/>
                </a:prstGeom>
              </p:spPr>
            </p:pic>
          </p:grpSp>
          <p:grpSp>
            <p:nvGrpSpPr>
              <p:cNvPr id="105" name="Group 104">
                <a:extLst>
                  <a:ext uri="{FF2B5EF4-FFF2-40B4-BE49-F238E27FC236}">
                    <a16:creationId xmlns:a16="http://schemas.microsoft.com/office/drawing/2014/main" id="{E1B2F9D1-1F99-40D8-8920-46233E70EE6A}"/>
                  </a:ext>
                </a:extLst>
              </p:cNvPr>
              <p:cNvGrpSpPr/>
              <p:nvPr/>
            </p:nvGrpSpPr>
            <p:grpSpPr>
              <a:xfrm>
                <a:off x="5694791" y="4233486"/>
                <a:ext cx="1185400" cy="768883"/>
                <a:chOff x="2985493" y="4380047"/>
                <a:chExt cx="1711706" cy="1403215"/>
              </a:xfrm>
            </p:grpSpPr>
            <p:pic>
              <p:nvPicPr>
                <p:cNvPr id="112" name="Picture 111" descr="&lt;strong&gt;Router&lt;/strong&gt; by juanjo">
                  <a:extLst>
                    <a:ext uri="{FF2B5EF4-FFF2-40B4-BE49-F238E27FC236}">
                      <a16:creationId xmlns:a16="http://schemas.microsoft.com/office/drawing/2014/main" id="{E68130AA-0697-4DA9-995C-737492E22F2F}"/>
                    </a:ext>
                  </a:extLst>
                </p:cNvPr>
                <p:cNvPicPr>
                  <a:picLocks noChangeAspect="1"/>
                </p:cNvPicPr>
                <p:nvPr/>
              </p:nvPicPr>
              <p:blipFill>
                <a:blip r:embed="rId3"/>
                <a:stretch>
                  <a:fillRect/>
                </a:stretch>
              </p:blipFill>
              <p:spPr>
                <a:xfrm>
                  <a:off x="2985493" y="4380047"/>
                  <a:ext cx="1450762" cy="838200"/>
                </a:xfrm>
                <a:prstGeom prst="rect">
                  <a:avLst/>
                </a:prstGeom>
              </p:spPr>
            </p:pic>
            <p:pic>
              <p:nvPicPr>
                <p:cNvPr id="113" name="Picture 112" descr="&lt;strong&gt;Router&lt;/strong&gt; by juanjo">
                  <a:extLst>
                    <a:ext uri="{FF2B5EF4-FFF2-40B4-BE49-F238E27FC236}">
                      <a16:creationId xmlns:a16="http://schemas.microsoft.com/office/drawing/2014/main" id="{4E646ECD-413A-4BC5-95C7-0A70D45EB9A6}"/>
                    </a:ext>
                  </a:extLst>
                </p:cNvPr>
                <p:cNvPicPr>
                  <a:picLocks noChangeAspect="1"/>
                </p:cNvPicPr>
                <p:nvPr/>
              </p:nvPicPr>
              <p:blipFill>
                <a:blip r:embed="rId3"/>
                <a:stretch>
                  <a:fillRect/>
                </a:stretch>
              </p:blipFill>
              <p:spPr>
                <a:xfrm>
                  <a:off x="3246437" y="4945062"/>
                  <a:ext cx="1450762" cy="838200"/>
                </a:xfrm>
                <a:prstGeom prst="rect">
                  <a:avLst/>
                </a:prstGeom>
              </p:spPr>
            </p:pic>
          </p:grpSp>
          <p:grpSp>
            <p:nvGrpSpPr>
              <p:cNvPr id="106" name="Group 105">
                <a:extLst>
                  <a:ext uri="{FF2B5EF4-FFF2-40B4-BE49-F238E27FC236}">
                    <a16:creationId xmlns:a16="http://schemas.microsoft.com/office/drawing/2014/main" id="{B2D0337B-6B0E-476F-98C2-1A0435CCF1F3}"/>
                  </a:ext>
                </a:extLst>
              </p:cNvPr>
              <p:cNvGrpSpPr/>
              <p:nvPr/>
            </p:nvGrpSpPr>
            <p:grpSpPr>
              <a:xfrm>
                <a:off x="8360260" y="4136927"/>
                <a:ext cx="1185400" cy="768883"/>
                <a:chOff x="2985493" y="4380047"/>
                <a:chExt cx="1711706" cy="1403215"/>
              </a:xfrm>
            </p:grpSpPr>
            <p:pic>
              <p:nvPicPr>
                <p:cNvPr id="110" name="Picture 109" descr="&lt;strong&gt;Router&lt;/strong&gt; by juanjo">
                  <a:extLst>
                    <a:ext uri="{FF2B5EF4-FFF2-40B4-BE49-F238E27FC236}">
                      <a16:creationId xmlns:a16="http://schemas.microsoft.com/office/drawing/2014/main" id="{D032E60E-A8AC-4AF8-995B-4F06496B85D9}"/>
                    </a:ext>
                  </a:extLst>
                </p:cNvPr>
                <p:cNvPicPr>
                  <a:picLocks noChangeAspect="1"/>
                </p:cNvPicPr>
                <p:nvPr/>
              </p:nvPicPr>
              <p:blipFill>
                <a:blip r:embed="rId3"/>
                <a:stretch>
                  <a:fillRect/>
                </a:stretch>
              </p:blipFill>
              <p:spPr>
                <a:xfrm>
                  <a:off x="2985493" y="4380047"/>
                  <a:ext cx="1450762" cy="838200"/>
                </a:xfrm>
                <a:prstGeom prst="rect">
                  <a:avLst/>
                </a:prstGeom>
              </p:spPr>
            </p:pic>
            <p:pic>
              <p:nvPicPr>
                <p:cNvPr id="111" name="Picture 110" descr="&lt;strong&gt;Router&lt;/strong&gt; by juanjo">
                  <a:extLst>
                    <a:ext uri="{FF2B5EF4-FFF2-40B4-BE49-F238E27FC236}">
                      <a16:creationId xmlns:a16="http://schemas.microsoft.com/office/drawing/2014/main" id="{E5BF7855-ADAF-483F-B97A-4E47AA2115AC}"/>
                    </a:ext>
                  </a:extLst>
                </p:cNvPr>
                <p:cNvPicPr>
                  <a:picLocks noChangeAspect="1"/>
                </p:cNvPicPr>
                <p:nvPr/>
              </p:nvPicPr>
              <p:blipFill>
                <a:blip r:embed="rId3"/>
                <a:stretch>
                  <a:fillRect/>
                </a:stretch>
              </p:blipFill>
              <p:spPr>
                <a:xfrm>
                  <a:off x="3246437" y="4945062"/>
                  <a:ext cx="1450762" cy="838200"/>
                </a:xfrm>
                <a:prstGeom prst="rect">
                  <a:avLst/>
                </a:prstGeom>
              </p:spPr>
            </p:pic>
          </p:grpSp>
          <p:pic>
            <p:nvPicPr>
              <p:cNvPr id="107" name="Picture 106">
                <a:extLst>
                  <a:ext uri="{FF2B5EF4-FFF2-40B4-BE49-F238E27FC236}">
                    <a16:creationId xmlns:a16="http://schemas.microsoft.com/office/drawing/2014/main" id="{A2CCD747-22D2-43E9-A21C-5E9D929156BF}"/>
                  </a:ext>
                </a:extLst>
              </p:cNvPr>
              <p:cNvPicPr>
                <a:picLocks noChangeAspect="1"/>
              </p:cNvPicPr>
              <p:nvPr/>
            </p:nvPicPr>
            <p:blipFill>
              <a:blip r:embed="rId4"/>
              <a:stretch>
                <a:fillRect/>
              </a:stretch>
            </p:blipFill>
            <p:spPr>
              <a:xfrm>
                <a:off x="7978724" y="6126215"/>
                <a:ext cx="2470517" cy="597251"/>
              </a:xfrm>
              <a:prstGeom prst="rect">
                <a:avLst/>
              </a:prstGeom>
            </p:spPr>
          </p:pic>
          <p:pic>
            <p:nvPicPr>
              <p:cNvPr id="108" name="Picture 107">
                <a:extLst>
                  <a:ext uri="{FF2B5EF4-FFF2-40B4-BE49-F238E27FC236}">
                    <a16:creationId xmlns:a16="http://schemas.microsoft.com/office/drawing/2014/main" id="{EA04E9D1-19F6-4F09-AD45-7D6FC0CAD03D}"/>
                  </a:ext>
                </a:extLst>
              </p:cNvPr>
              <p:cNvPicPr>
                <a:picLocks noChangeAspect="1"/>
              </p:cNvPicPr>
              <p:nvPr/>
            </p:nvPicPr>
            <p:blipFill>
              <a:blip r:embed="rId4"/>
              <a:stretch>
                <a:fillRect/>
              </a:stretch>
            </p:blipFill>
            <p:spPr>
              <a:xfrm>
                <a:off x="1470526" y="6094155"/>
                <a:ext cx="2470517" cy="597251"/>
              </a:xfrm>
              <a:prstGeom prst="rect">
                <a:avLst/>
              </a:prstGeom>
            </p:spPr>
          </p:pic>
          <p:pic>
            <p:nvPicPr>
              <p:cNvPr id="109" name="Picture 108">
                <a:extLst>
                  <a:ext uri="{FF2B5EF4-FFF2-40B4-BE49-F238E27FC236}">
                    <a16:creationId xmlns:a16="http://schemas.microsoft.com/office/drawing/2014/main" id="{AE770F7F-5B85-4E9D-94FB-E493DEF7FE05}"/>
                  </a:ext>
                </a:extLst>
              </p:cNvPr>
              <p:cNvPicPr>
                <a:picLocks noChangeAspect="1"/>
              </p:cNvPicPr>
              <p:nvPr/>
            </p:nvPicPr>
            <p:blipFill>
              <a:blip r:embed="rId4"/>
              <a:stretch>
                <a:fillRect/>
              </a:stretch>
            </p:blipFill>
            <p:spPr>
              <a:xfrm>
                <a:off x="4768155" y="6063773"/>
                <a:ext cx="2470517" cy="597251"/>
              </a:xfrm>
              <a:prstGeom prst="rect">
                <a:avLst/>
              </a:prstGeom>
            </p:spPr>
          </p:pic>
        </p:grpSp>
        <p:grpSp>
          <p:nvGrpSpPr>
            <p:cNvPr id="53" name="Group 52">
              <a:extLst>
                <a:ext uri="{FF2B5EF4-FFF2-40B4-BE49-F238E27FC236}">
                  <a16:creationId xmlns:a16="http://schemas.microsoft.com/office/drawing/2014/main" id="{829A4A23-4273-43A9-AF22-42B6AEA9B025}"/>
                </a:ext>
              </a:extLst>
            </p:cNvPr>
            <p:cNvGrpSpPr/>
            <p:nvPr/>
          </p:nvGrpSpPr>
          <p:grpSpPr>
            <a:xfrm>
              <a:off x="400257" y="1414117"/>
              <a:ext cx="4611053" cy="1985143"/>
              <a:chOff x="4908622" y="1583197"/>
              <a:chExt cx="6840876" cy="3531231"/>
            </a:xfrm>
          </p:grpSpPr>
          <p:grpSp>
            <p:nvGrpSpPr>
              <p:cNvPr id="79" name="Group 78">
                <a:extLst>
                  <a:ext uri="{FF2B5EF4-FFF2-40B4-BE49-F238E27FC236}">
                    <a16:creationId xmlns:a16="http://schemas.microsoft.com/office/drawing/2014/main" id="{15774CF7-D959-4106-9351-C0CF74104734}"/>
                  </a:ext>
                </a:extLst>
              </p:cNvPr>
              <p:cNvGrpSpPr/>
              <p:nvPr/>
            </p:nvGrpSpPr>
            <p:grpSpPr>
              <a:xfrm>
                <a:off x="4908622" y="1583197"/>
                <a:ext cx="6840876" cy="3531231"/>
                <a:chOff x="5933962" y="1485269"/>
                <a:chExt cx="5269364" cy="2309035"/>
              </a:xfrm>
            </p:grpSpPr>
            <p:sp>
              <p:nvSpPr>
                <p:cNvPr id="89" name="Rectangle 88">
                  <a:extLst>
                    <a:ext uri="{FF2B5EF4-FFF2-40B4-BE49-F238E27FC236}">
                      <a16:creationId xmlns:a16="http://schemas.microsoft.com/office/drawing/2014/main" id="{069EB129-6CE5-44B5-80EB-993616523331}"/>
                    </a:ext>
                  </a:extLst>
                </p:cNvPr>
                <p:cNvSpPr/>
                <p:nvPr/>
              </p:nvSpPr>
              <p:spPr bwMode="auto">
                <a:xfrm>
                  <a:off x="6027018" y="2015160"/>
                  <a:ext cx="871340"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505050">
                          <a:lumMod val="75000"/>
                        </a:srgbClr>
                      </a:solidFill>
                      <a:effectLst/>
                      <a:uLnTx/>
                      <a:uFillTx/>
                      <a:latin typeface="Segoe UI"/>
                      <a:ea typeface="+mn-ea"/>
                      <a:cs typeface="+mn-cs"/>
                    </a:rPr>
                    <a:t>SQL DB</a:t>
                  </a:r>
                </a:p>
              </p:txBody>
            </p:sp>
            <p:sp>
              <p:nvSpPr>
                <p:cNvPr id="90" name="Oval 89">
                  <a:extLst>
                    <a:ext uri="{FF2B5EF4-FFF2-40B4-BE49-F238E27FC236}">
                      <a16:creationId xmlns:a16="http://schemas.microsoft.com/office/drawing/2014/main" id="{0FAC754E-F814-4627-A5F6-E10D64CC9412}"/>
                    </a:ext>
                  </a:extLst>
                </p:cNvPr>
                <p:cNvSpPr/>
                <p:nvPr/>
              </p:nvSpPr>
              <p:spPr bwMode="auto">
                <a:xfrm>
                  <a:off x="6346375" y="3373589"/>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91" name="Straight Connector 90">
                  <a:extLst>
                    <a:ext uri="{FF2B5EF4-FFF2-40B4-BE49-F238E27FC236}">
                      <a16:creationId xmlns:a16="http://schemas.microsoft.com/office/drawing/2014/main" id="{D573B5B0-4881-4C94-8AA1-8A1F4E7B1EAB}"/>
                    </a:ext>
                  </a:extLst>
                </p:cNvPr>
                <p:cNvCxnSpPr>
                  <a:cxnSpLocks/>
                  <a:stCxn id="89" idx="2"/>
                  <a:endCxn id="90" idx="0"/>
                </p:cNvCxnSpPr>
                <p:nvPr/>
              </p:nvCxnSpPr>
              <p:spPr>
                <a:xfrm flipH="1">
                  <a:off x="6460135" y="3177303"/>
                  <a:ext cx="2553" cy="196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55AF22FE-E968-4D81-B314-770A367A179B}"/>
                    </a:ext>
                  </a:extLst>
                </p:cNvPr>
                <p:cNvGrpSpPr/>
                <p:nvPr/>
              </p:nvGrpSpPr>
              <p:grpSpPr>
                <a:xfrm>
                  <a:off x="5933962" y="1485269"/>
                  <a:ext cx="5269364" cy="2309035"/>
                  <a:chOff x="865588" y="1015189"/>
                  <a:chExt cx="7105249" cy="5754864"/>
                </a:xfrm>
              </p:grpSpPr>
              <p:sp>
                <p:nvSpPr>
                  <p:cNvPr id="97" name="Rectangle 96">
                    <a:extLst>
                      <a:ext uri="{FF2B5EF4-FFF2-40B4-BE49-F238E27FC236}">
                        <a16:creationId xmlns:a16="http://schemas.microsoft.com/office/drawing/2014/main" id="{B77753F5-A3F5-4695-81CA-464B152C58AC}"/>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8" name="Rectangle: Rounded Corners 97">
                    <a:extLst>
                      <a:ext uri="{FF2B5EF4-FFF2-40B4-BE49-F238E27FC236}">
                        <a16:creationId xmlns:a16="http://schemas.microsoft.com/office/drawing/2014/main" id="{0835337F-B1F0-4554-A7FA-7AD6830EADF0}"/>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dirty="0">
                        <a:ln>
                          <a:noFill/>
                        </a:ln>
                        <a:solidFill>
                          <a:srgbClr val="505050"/>
                        </a:solidFill>
                        <a:effectLst/>
                        <a:uLnTx/>
                        <a:uFillTx/>
                        <a:latin typeface="Segoe UI"/>
                        <a:ea typeface="+mn-ea"/>
                        <a:cs typeface="+mn-cs"/>
                      </a:rPr>
                      <a:t>South Africa West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3" name="Cloud 92">
                  <a:extLst>
                    <a:ext uri="{FF2B5EF4-FFF2-40B4-BE49-F238E27FC236}">
                      <a16:creationId xmlns:a16="http://schemas.microsoft.com/office/drawing/2014/main" id="{94CDC880-465D-43C5-815A-00F7BA16EBDB}"/>
                    </a:ext>
                  </a:extLst>
                </p:cNvPr>
                <p:cNvSpPr/>
                <p:nvPr/>
              </p:nvSpPr>
              <p:spPr bwMode="auto">
                <a:xfrm>
                  <a:off x="8052892" y="2094900"/>
                  <a:ext cx="3026540" cy="1082402"/>
                </a:xfrm>
                <a:prstGeom prst="cloud">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600" b="0" i="0" u="none" strike="noStrike" kern="1200" cap="none" spc="0" normalizeH="0" baseline="0" noProof="0" dirty="0">
                      <a:ln>
                        <a:noFill/>
                      </a:ln>
                      <a:solidFill>
                        <a:srgbClr val="505050"/>
                      </a:solidFill>
                      <a:effectLst/>
                      <a:uLnTx/>
                      <a:uFillTx/>
                      <a:latin typeface="Segoe UI"/>
                      <a:ea typeface="+mn-ea"/>
                      <a:cs typeface="+mn-cs"/>
                    </a:rPr>
                    <a:t>Azure VNet</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6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6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4" name="Rectangle 93">
                  <a:extLst>
                    <a:ext uri="{FF2B5EF4-FFF2-40B4-BE49-F238E27FC236}">
                      <a16:creationId xmlns:a16="http://schemas.microsoft.com/office/drawing/2014/main" id="{DD31E346-1AE9-4A7F-ABB8-7A2BE2370FF1}"/>
                    </a:ext>
                  </a:extLst>
                </p:cNvPr>
                <p:cNvSpPr/>
                <p:nvPr/>
              </p:nvSpPr>
              <p:spPr bwMode="auto">
                <a:xfrm>
                  <a:off x="7021772" y="2015160"/>
                  <a:ext cx="933708"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505050">
                          <a:lumMod val="75000"/>
                        </a:srgbClr>
                      </a:solidFill>
                      <a:effectLst/>
                      <a:uLnTx/>
                      <a:uFillTx/>
                      <a:latin typeface="Segoe UI"/>
                      <a:ea typeface="+mn-ea"/>
                      <a:cs typeface="+mn-cs"/>
                    </a:rPr>
                    <a:t>App Service</a:t>
                  </a:r>
                </a:p>
              </p:txBody>
            </p:sp>
            <p:sp>
              <p:nvSpPr>
                <p:cNvPr id="95" name="Oval 94">
                  <a:extLst>
                    <a:ext uri="{FF2B5EF4-FFF2-40B4-BE49-F238E27FC236}">
                      <a16:creationId xmlns:a16="http://schemas.microsoft.com/office/drawing/2014/main" id="{EDA493C8-4FEE-418D-B898-EAC1343C75CB}"/>
                    </a:ext>
                  </a:extLst>
                </p:cNvPr>
                <p:cNvSpPr/>
                <p:nvPr/>
              </p:nvSpPr>
              <p:spPr bwMode="auto">
                <a:xfrm>
                  <a:off x="7368452" y="3394890"/>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EB6CA1A9-21DC-490B-A171-26341932FF2D}"/>
                    </a:ext>
                  </a:extLst>
                </p:cNvPr>
                <p:cNvCxnSpPr>
                  <a:cxnSpLocks/>
                  <a:stCxn id="94" idx="2"/>
                  <a:endCxn id="95" idx="0"/>
                </p:cNvCxnSpPr>
                <p:nvPr/>
              </p:nvCxnSpPr>
              <p:spPr>
                <a:xfrm flipH="1">
                  <a:off x="7482212" y="3177303"/>
                  <a:ext cx="6414" cy="2175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0" name="Rectangle 79">
                <a:extLst>
                  <a:ext uri="{FF2B5EF4-FFF2-40B4-BE49-F238E27FC236}">
                    <a16:creationId xmlns:a16="http://schemas.microsoft.com/office/drawing/2014/main" id="{D2BAA167-39A9-47D7-BEC0-10BC7ED8C4B4}"/>
                  </a:ext>
                </a:extLst>
              </p:cNvPr>
              <p:cNvSpPr/>
              <p:nvPr/>
            </p:nvSpPr>
            <p:spPr bwMode="auto">
              <a:xfrm>
                <a:off x="8329060" y="3233714"/>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81" name="Rectangle 80">
                <a:extLst>
                  <a:ext uri="{FF2B5EF4-FFF2-40B4-BE49-F238E27FC236}">
                    <a16:creationId xmlns:a16="http://schemas.microsoft.com/office/drawing/2014/main" id="{39871E77-177D-4A3D-A588-59B22FA050B8}"/>
                  </a:ext>
                </a:extLst>
              </p:cNvPr>
              <p:cNvSpPr/>
              <p:nvPr/>
            </p:nvSpPr>
            <p:spPr bwMode="auto">
              <a:xfrm>
                <a:off x="9351692" y="3327629"/>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82" name="Rectangle 81">
                <a:extLst>
                  <a:ext uri="{FF2B5EF4-FFF2-40B4-BE49-F238E27FC236}">
                    <a16:creationId xmlns:a16="http://schemas.microsoft.com/office/drawing/2014/main" id="{21678B63-3FA7-4ECA-8D09-626C7AE2941E}"/>
                  </a:ext>
                </a:extLst>
              </p:cNvPr>
              <p:cNvSpPr/>
              <p:nvPr/>
            </p:nvSpPr>
            <p:spPr bwMode="auto">
              <a:xfrm>
                <a:off x="10374324" y="3077890"/>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83" name="Rectangle 82">
                <a:extLst>
                  <a:ext uri="{FF2B5EF4-FFF2-40B4-BE49-F238E27FC236}">
                    <a16:creationId xmlns:a16="http://schemas.microsoft.com/office/drawing/2014/main" id="{6CD5A63C-1813-4C7E-B98B-136E9451731D}"/>
                  </a:ext>
                </a:extLst>
              </p:cNvPr>
              <p:cNvSpPr/>
              <p:nvPr/>
            </p:nvSpPr>
            <p:spPr bwMode="auto">
              <a:xfrm>
                <a:off x="8329060" y="3908653"/>
                <a:ext cx="827879" cy="478814"/>
              </a:xfrm>
              <a:prstGeom prst="rect">
                <a:avLst/>
              </a:prstGeom>
              <a:solidFill>
                <a:schemeClr val="accent3">
                  <a:lumMod val="20000"/>
                  <a:lumOff val="8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Internet Gateway</a:t>
                </a:r>
              </a:p>
            </p:txBody>
          </p:sp>
          <p:sp>
            <p:nvSpPr>
              <p:cNvPr id="84" name="Oval 83">
                <a:extLst>
                  <a:ext uri="{FF2B5EF4-FFF2-40B4-BE49-F238E27FC236}">
                    <a16:creationId xmlns:a16="http://schemas.microsoft.com/office/drawing/2014/main" id="{B49DFF39-CE25-4CD9-943B-EAC4A80D2798}"/>
                  </a:ext>
                </a:extLst>
              </p:cNvPr>
              <p:cNvSpPr/>
              <p:nvPr/>
            </p:nvSpPr>
            <p:spPr bwMode="auto">
              <a:xfrm>
                <a:off x="8599267" y="4515955"/>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E432CCE6-E359-41DE-9171-514DA403F28C}"/>
                  </a:ext>
                </a:extLst>
              </p:cNvPr>
              <p:cNvCxnSpPr>
                <a:cxnSpLocks/>
                <a:stCxn id="83" idx="2"/>
                <a:endCxn id="84" idx="0"/>
              </p:cNvCxnSpPr>
              <p:nvPr/>
            </p:nvCxnSpPr>
            <p:spPr>
              <a:xfrm>
                <a:off x="8743000" y="4387467"/>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725479DC-E8B4-4336-8740-7990CED1B02F}"/>
                  </a:ext>
                </a:extLst>
              </p:cNvPr>
              <p:cNvSpPr/>
              <p:nvPr/>
            </p:nvSpPr>
            <p:spPr bwMode="auto">
              <a:xfrm>
                <a:off x="9342548" y="3916927"/>
                <a:ext cx="827879" cy="478814"/>
              </a:xfrm>
              <a:prstGeom prst="rect">
                <a:avLst/>
              </a:prstGeom>
              <a:solidFill>
                <a:schemeClr val="accent4">
                  <a:lumMod val="60000"/>
                  <a:lumOff val="4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VPN</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Gateway</a:t>
                </a:r>
              </a:p>
            </p:txBody>
          </p:sp>
          <p:sp>
            <p:nvSpPr>
              <p:cNvPr id="87" name="Oval 86">
                <a:extLst>
                  <a:ext uri="{FF2B5EF4-FFF2-40B4-BE49-F238E27FC236}">
                    <a16:creationId xmlns:a16="http://schemas.microsoft.com/office/drawing/2014/main" id="{D2686803-5211-4B52-9EC6-A775FD60E25A}"/>
                  </a:ext>
                </a:extLst>
              </p:cNvPr>
              <p:cNvSpPr/>
              <p:nvPr/>
            </p:nvSpPr>
            <p:spPr bwMode="auto">
              <a:xfrm>
                <a:off x="9612755" y="4524229"/>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88" name="Straight Connector 87">
                <a:extLst>
                  <a:ext uri="{FF2B5EF4-FFF2-40B4-BE49-F238E27FC236}">
                    <a16:creationId xmlns:a16="http://schemas.microsoft.com/office/drawing/2014/main" id="{A70A90AA-7227-4ECF-908D-08C6D975D0C2}"/>
                  </a:ext>
                </a:extLst>
              </p:cNvPr>
              <p:cNvCxnSpPr>
                <a:cxnSpLocks/>
                <a:stCxn id="86" idx="2"/>
                <a:endCxn id="87" idx="0"/>
              </p:cNvCxnSpPr>
              <p:nvPr/>
            </p:nvCxnSpPr>
            <p:spPr>
              <a:xfrm>
                <a:off x="9756488" y="4395741"/>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D8EA3AD0-0267-4B8A-9D45-3B22F8D373B7}"/>
                </a:ext>
              </a:extLst>
            </p:cNvPr>
            <p:cNvGrpSpPr/>
            <p:nvPr/>
          </p:nvGrpSpPr>
          <p:grpSpPr>
            <a:xfrm>
              <a:off x="7208421" y="1414117"/>
              <a:ext cx="4611053" cy="1985143"/>
              <a:chOff x="4908622" y="1583197"/>
              <a:chExt cx="6840876" cy="3531231"/>
            </a:xfrm>
          </p:grpSpPr>
          <p:grpSp>
            <p:nvGrpSpPr>
              <p:cNvPr id="59" name="Group 58">
                <a:extLst>
                  <a:ext uri="{FF2B5EF4-FFF2-40B4-BE49-F238E27FC236}">
                    <a16:creationId xmlns:a16="http://schemas.microsoft.com/office/drawing/2014/main" id="{27B66B98-AFDD-4FC3-B3ED-9E1AAFB1EC08}"/>
                  </a:ext>
                </a:extLst>
              </p:cNvPr>
              <p:cNvGrpSpPr/>
              <p:nvPr/>
            </p:nvGrpSpPr>
            <p:grpSpPr>
              <a:xfrm>
                <a:off x="4908622" y="1583197"/>
                <a:ext cx="6840876" cy="3531231"/>
                <a:chOff x="5933962" y="1485269"/>
                <a:chExt cx="5269364" cy="2309035"/>
              </a:xfrm>
            </p:grpSpPr>
            <p:sp>
              <p:nvSpPr>
                <p:cNvPr id="69" name="Rectangle 68">
                  <a:extLst>
                    <a:ext uri="{FF2B5EF4-FFF2-40B4-BE49-F238E27FC236}">
                      <a16:creationId xmlns:a16="http://schemas.microsoft.com/office/drawing/2014/main" id="{EB46C290-D1F8-43AE-943D-364C75DAE0F6}"/>
                    </a:ext>
                  </a:extLst>
                </p:cNvPr>
                <p:cNvSpPr/>
                <p:nvPr/>
              </p:nvSpPr>
              <p:spPr bwMode="auto">
                <a:xfrm>
                  <a:off x="6027018" y="2015160"/>
                  <a:ext cx="871340"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505050">
                          <a:lumMod val="75000"/>
                        </a:srgbClr>
                      </a:solidFill>
                      <a:effectLst/>
                      <a:uLnTx/>
                      <a:uFillTx/>
                      <a:latin typeface="Segoe UI"/>
                      <a:ea typeface="+mn-ea"/>
                      <a:cs typeface="+mn-cs"/>
                    </a:rPr>
                    <a:t>SQL DB</a:t>
                  </a:r>
                </a:p>
              </p:txBody>
            </p:sp>
            <p:sp>
              <p:nvSpPr>
                <p:cNvPr id="70" name="Oval 69">
                  <a:extLst>
                    <a:ext uri="{FF2B5EF4-FFF2-40B4-BE49-F238E27FC236}">
                      <a16:creationId xmlns:a16="http://schemas.microsoft.com/office/drawing/2014/main" id="{8FBF8A80-7795-4339-848E-1DC41BE23482}"/>
                    </a:ext>
                  </a:extLst>
                </p:cNvPr>
                <p:cNvSpPr/>
                <p:nvPr/>
              </p:nvSpPr>
              <p:spPr bwMode="auto">
                <a:xfrm>
                  <a:off x="6346375" y="3373589"/>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71" name="Straight Connector 70">
                  <a:extLst>
                    <a:ext uri="{FF2B5EF4-FFF2-40B4-BE49-F238E27FC236}">
                      <a16:creationId xmlns:a16="http://schemas.microsoft.com/office/drawing/2014/main" id="{8F7E6D08-D4F0-4624-B399-C948CD2C313F}"/>
                    </a:ext>
                  </a:extLst>
                </p:cNvPr>
                <p:cNvCxnSpPr>
                  <a:cxnSpLocks/>
                  <a:stCxn id="69" idx="2"/>
                  <a:endCxn id="70" idx="0"/>
                </p:cNvCxnSpPr>
                <p:nvPr/>
              </p:nvCxnSpPr>
              <p:spPr>
                <a:xfrm flipH="1">
                  <a:off x="6460135" y="3177303"/>
                  <a:ext cx="2553" cy="196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7E0CB5E4-99EE-45B6-823C-AB766FAE4C44}"/>
                    </a:ext>
                  </a:extLst>
                </p:cNvPr>
                <p:cNvGrpSpPr/>
                <p:nvPr/>
              </p:nvGrpSpPr>
              <p:grpSpPr>
                <a:xfrm>
                  <a:off x="5933962" y="1485269"/>
                  <a:ext cx="5269364" cy="2309035"/>
                  <a:chOff x="865588" y="1015189"/>
                  <a:chExt cx="7105249" cy="5754864"/>
                </a:xfrm>
              </p:grpSpPr>
              <p:sp>
                <p:nvSpPr>
                  <p:cNvPr id="77" name="Rectangle 76">
                    <a:extLst>
                      <a:ext uri="{FF2B5EF4-FFF2-40B4-BE49-F238E27FC236}">
                        <a16:creationId xmlns:a16="http://schemas.microsoft.com/office/drawing/2014/main" id="{745584D7-9A26-4AF8-A0EF-1550553D5771}"/>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8" name="Rectangle: Rounded Corners 77">
                    <a:extLst>
                      <a:ext uri="{FF2B5EF4-FFF2-40B4-BE49-F238E27FC236}">
                        <a16:creationId xmlns:a16="http://schemas.microsoft.com/office/drawing/2014/main" id="{5804C777-4734-4B71-93F3-15365A03EB3C}"/>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dirty="0">
                        <a:ln>
                          <a:noFill/>
                        </a:ln>
                        <a:solidFill>
                          <a:srgbClr val="505050"/>
                        </a:solidFill>
                        <a:effectLst/>
                        <a:uLnTx/>
                        <a:uFillTx/>
                        <a:latin typeface="Segoe UI"/>
                        <a:ea typeface="+mn-ea"/>
                        <a:cs typeface="+mn-cs"/>
                      </a:rPr>
                      <a:t>South Africa North</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3" name="Cloud 72">
                  <a:extLst>
                    <a:ext uri="{FF2B5EF4-FFF2-40B4-BE49-F238E27FC236}">
                      <a16:creationId xmlns:a16="http://schemas.microsoft.com/office/drawing/2014/main" id="{57DC6324-AFF8-410C-B260-D806E5BD1E93}"/>
                    </a:ext>
                  </a:extLst>
                </p:cNvPr>
                <p:cNvSpPr/>
                <p:nvPr/>
              </p:nvSpPr>
              <p:spPr bwMode="auto">
                <a:xfrm>
                  <a:off x="8052892" y="2094900"/>
                  <a:ext cx="3026540" cy="1082402"/>
                </a:xfrm>
                <a:prstGeom prst="cloud">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600" b="0" i="0" u="none" strike="noStrike" kern="1200" cap="none" spc="0" normalizeH="0" baseline="0" noProof="0" dirty="0">
                      <a:ln>
                        <a:noFill/>
                      </a:ln>
                      <a:solidFill>
                        <a:srgbClr val="505050"/>
                      </a:solidFill>
                      <a:effectLst/>
                      <a:uLnTx/>
                      <a:uFillTx/>
                      <a:latin typeface="Segoe UI"/>
                      <a:ea typeface="+mn-ea"/>
                      <a:cs typeface="+mn-cs"/>
                    </a:rPr>
                    <a:t>Azure VNet</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6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6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BAD115DE-498E-4A3C-96F3-564646D1BEE1}"/>
                    </a:ext>
                  </a:extLst>
                </p:cNvPr>
                <p:cNvSpPr/>
                <p:nvPr/>
              </p:nvSpPr>
              <p:spPr bwMode="auto">
                <a:xfrm>
                  <a:off x="7021772" y="2015160"/>
                  <a:ext cx="933708"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505050">
                          <a:lumMod val="75000"/>
                        </a:srgbClr>
                      </a:solidFill>
                      <a:effectLst/>
                      <a:uLnTx/>
                      <a:uFillTx/>
                      <a:latin typeface="Segoe UI"/>
                      <a:ea typeface="+mn-ea"/>
                      <a:cs typeface="+mn-cs"/>
                    </a:rPr>
                    <a:t>App Service</a:t>
                  </a:r>
                </a:p>
              </p:txBody>
            </p:sp>
            <p:sp>
              <p:nvSpPr>
                <p:cNvPr id="75" name="Oval 74">
                  <a:extLst>
                    <a:ext uri="{FF2B5EF4-FFF2-40B4-BE49-F238E27FC236}">
                      <a16:creationId xmlns:a16="http://schemas.microsoft.com/office/drawing/2014/main" id="{88FEDC2C-A330-46BA-A4A7-DB30C86D6F78}"/>
                    </a:ext>
                  </a:extLst>
                </p:cNvPr>
                <p:cNvSpPr/>
                <p:nvPr/>
              </p:nvSpPr>
              <p:spPr bwMode="auto">
                <a:xfrm>
                  <a:off x="7368452" y="3394890"/>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76" name="Straight Connector 75">
                  <a:extLst>
                    <a:ext uri="{FF2B5EF4-FFF2-40B4-BE49-F238E27FC236}">
                      <a16:creationId xmlns:a16="http://schemas.microsoft.com/office/drawing/2014/main" id="{741F39D2-595A-487B-9572-855D197EF89D}"/>
                    </a:ext>
                  </a:extLst>
                </p:cNvPr>
                <p:cNvCxnSpPr>
                  <a:cxnSpLocks/>
                  <a:stCxn id="74" idx="2"/>
                  <a:endCxn id="75" idx="0"/>
                </p:cNvCxnSpPr>
                <p:nvPr/>
              </p:nvCxnSpPr>
              <p:spPr>
                <a:xfrm flipH="1">
                  <a:off x="7482212" y="3177303"/>
                  <a:ext cx="6414" cy="2175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Rectangle 59">
                <a:extLst>
                  <a:ext uri="{FF2B5EF4-FFF2-40B4-BE49-F238E27FC236}">
                    <a16:creationId xmlns:a16="http://schemas.microsoft.com/office/drawing/2014/main" id="{8F25D063-8AFC-4C2A-A826-B32F9DEE4CCF}"/>
                  </a:ext>
                </a:extLst>
              </p:cNvPr>
              <p:cNvSpPr/>
              <p:nvPr/>
            </p:nvSpPr>
            <p:spPr bwMode="auto">
              <a:xfrm>
                <a:off x="8329060" y="3233714"/>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61" name="Rectangle 60">
                <a:extLst>
                  <a:ext uri="{FF2B5EF4-FFF2-40B4-BE49-F238E27FC236}">
                    <a16:creationId xmlns:a16="http://schemas.microsoft.com/office/drawing/2014/main" id="{71FFA41F-72F3-42E4-B8DC-8E6FC0EBA80A}"/>
                  </a:ext>
                </a:extLst>
              </p:cNvPr>
              <p:cNvSpPr/>
              <p:nvPr/>
            </p:nvSpPr>
            <p:spPr bwMode="auto">
              <a:xfrm>
                <a:off x="9351692" y="3327629"/>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62" name="Rectangle 61">
                <a:extLst>
                  <a:ext uri="{FF2B5EF4-FFF2-40B4-BE49-F238E27FC236}">
                    <a16:creationId xmlns:a16="http://schemas.microsoft.com/office/drawing/2014/main" id="{0D64D53D-BDA4-41D3-AAE2-553F98DBA21D}"/>
                  </a:ext>
                </a:extLst>
              </p:cNvPr>
              <p:cNvSpPr/>
              <p:nvPr/>
            </p:nvSpPr>
            <p:spPr bwMode="auto">
              <a:xfrm>
                <a:off x="10374324" y="3077890"/>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63" name="Rectangle 62">
                <a:extLst>
                  <a:ext uri="{FF2B5EF4-FFF2-40B4-BE49-F238E27FC236}">
                    <a16:creationId xmlns:a16="http://schemas.microsoft.com/office/drawing/2014/main" id="{0AFF3B53-534A-4CC9-8C38-C40E557F8745}"/>
                  </a:ext>
                </a:extLst>
              </p:cNvPr>
              <p:cNvSpPr/>
              <p:nvPr/>
            </p:nvSpPr>
            <p:spPr bwMode="auto">
              <a:xfrm>
                <a:off x="8329060" y="3908653"/>
                <a:ext cx="827879" cy="478814"/>
              </a:xfrm>
              <a:prstGeom prst="rect">
                <a:avLst/>
              </a:prstGeom>
              <a:solidFill>
                <a:schemeClr val="accent3">
                  <a:lumMod val="20000"/>
                  <a:lumOff val="8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Internet Gateway</a:t>
                </a:r>
              </a:p>
            </p:txBody>
          </p:sp>
          <p:sp>
            <p:nvSpPr>
              <p:cNvPr id="64" name="Oval 63">
                <a:extLst>
                  <a:ext uri="{FF2B5EF4-FFF2-40B4-BE49-F238E27FC236}">
                    <a16:creationId xmlns:a16="http://schemas.microsoft.com/office/drawing/2014/main" id="{E389B393-2D56-4C8C-B23B-61319F8C5706}"/>
                  </a:ext>
                </a:extLst>
              </p:cNvPr>
              <p:cNvSpPr/>
              <p:nvPr/>
            </p:nvSpPr>
            <p:spPr bwMode="auto">
              <a:xfrm>
                <a:off x="8599267" y="4515955"/>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65" name="Straight Connector 64">
                <a:extLst>
                  <a:ext uri="{FF2B5EF4-FFF2-40B4-BE49-F238E27FC236}">
                    <a16:creationId xmlns:a16="http://schemas.microsoft.com/office/drawing/2014/main" id="{2886D994-FD98-4D86-A51C-B94257E3F025}"/>
                  </a:ext>
                </a:extLst>
              </p:cNvPr>
              <p:cNvCxnSpPr>
                <a:cxnSpLocks/>
                <a:stCxn id="63" idx="2"/>
                <a:endCxn id="64" idx="0"/>
              </p:cNvCxnSpPr>
              <p:nvPr/>
            </p:nvCxnSpPr>
            <p:spPr>
              <a:xfrm>
                <a:off x="8743000" y="4387467"/>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6B0F974E-521E-4C48-AF35-7EBC42DC63A0}"/>
                  </a:ext>
                </a:extLst>
              </p:cNvPr>
              <p:cNvSpPr/>
              <p:nvPr/>
            </p:nvSpPr>
            <p:spPr bwMode="auto">
              <a:xfrm>
                <a:off x="9342548" y="3916927"/>
                <a:ext cx="827879" cy="478814"/>
              </a:xfrm>
              <a:prstGeom prst="rect">
                <a:avLst/>
              </a:prstGeom>
              <a:solidFill>
                <a:schemeClr val="accent4">
                  <a:lumMod val="60000"/>
                  <a:lumOff val="4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VPN</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Gateway</a:t>
                </a:r>
              </a:p>
            </p:txBody>
          </p:sp>
          <p:sp>
            <p:nvSpPr>
              <p:cNvPr id="67" name="Oval 66">
                <a:extLst>
                  <a:ext uri="{FF2B5EF4-FFF2-40B4-BE49-F238E27FC236}">
                    <a16:creationId xmlns:a16="http://schemas.microsoft.com/office/drawing/2014/main" id="{1BF45131-F2D8-403F-996C-A6D08B03026E}"/>
                  </a:ext>
                </a:extLst>
              </p:cNvPr>
              <p:cNvSpPr/>
              <p:nvPr/>
            </p:nvSpPr>
            <p:spPr bwMode="auto">
              <a:xfrm>
                <a:off x="9612755" y="4524229"/>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68" name="Straight Connector 67">
                <a:extLst>
                  <a:ext uri="{FF2B5EF4-FFF2-40B4-BE49-F238E27FC236}">
                    <a16:creationId xmlns:a16="http://schemas.microsoft.com/office/drawing/2014/main" id="{078FFC4F-543C-4D30-B1A2-69667055030B}"/>
                  </a:ext>
                </a:extLst>
              </p:cNvPr>
              <p:cNvCxnSpPr>
                <a:cxnSpLocks/>
                <a:stCxn id="66" idx="2"/>
                <a:endCxn id="67" idx="0"/>
              </p:cNvCxnSpPr>
              <p:nvPr/>
            </p:nvCxnSpPr>
            <p:spPr>
              <a:xfrm>
                <a:off x="9756488" y="4395741"/>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F125562A-DEFB-424F-BE74-E20E3AFE76BB}"/>
              </a:ext>
            </a:extLst>
          </p:cNvPr>
          <p:cNvGrpSpPr/>
          <p:nvPr/>
        </p:nvGrpSpPr>
        <p:grpSpPr>
          <a:xfrm>
            <a:off x="9551535" y="3291078"/>
            <a:ext cx="2373545" cy="1487458"/>
            <a:chOff x="9175212" y="4261688"/>
            <a:chExt cx="2871989" cy="1799824"/>
          </a:xfrm>
        </p:grpSpPr>
        <p:sp>
          <p:nvSpPr>
            <p:cNvPr id="116" name="Rectangle 115">
              <a:extLst>
                <a:ext uri="{FF2B5EF4-FFF2-40B4-BE49-F238E27FC236}">
                  <a16:creationId xmlns:a16="http://schemas.microsoft.com/office/drawing/2014/main" id="{1208CDE8-DDE2-415C-904C-BE84A9CB58A3}"/>
                </a:ext>
              </a:extLst>
            </p:cNvPr>
            <p:cNvSpPr/>
            <p:nvPr/>
          </p:nvSpPr>
          <p:spPr bwMode="auto">
            <a:xfrm>
              <a:off x="9175212" y="4443687"/>
              <a:ext cx="2871989" cy="1617825"/>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7" name="Rectangle: Rounded Corners 116">
              <a:extLst>
                <a:ext uri="{FF2B5EF4-FFF2-40B4-BE49-F238E27FC236}">
                  <a16:creationId xmlns:a16="http://schemas.microsoft.com/office/drawing/2014/main" id="{2198CF56-C790-462B-8FBC-9DBEF52B475F}"/>
                </a:ext>
              </a:extLst>
            </p:cNvPr>
            <p:cNvSpPr/>
            <p:nvPr/>
          </p:nvSpPr>
          <p:spPr bwMode="auto">
            <a:xfrm>
              <a:off x="10598327" y="4261688"/>
              <a:ext cx="1217079" cy="363998"/>
            </a:xfrm>
            <a:prstGeom prst="roundRect">
              <a:avLst/>
            </a:prstGeom>
            <a:solidFill>
              <a:srgbClr val="F8F8F8"/>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Segoe UI"/>
                  <a:ea typeface="+mn-ea"/>
                  <a:cs typeface="+mn-cs"/>
                </a:rPr>
                <a:t>TERACO Isando</a:t>
              </a:r>
            </a:p>
          </p:txBody>
        </p:sp>
        <p:pic>
          <p:nvPicPr>
            <p:cNvPr id="118" name="Picture 117" descr="&lt;strong&gt;Router&lt;/strong&gt; by juanjo">
              <a:extLst>
                <a:ext uri="{FF2B5EF4-FFF2-40B4-BE49-F238E27FC236}">
                  <a16:creationId xmlns:a16="http://schemas.microsoft.com/office/drawing/2014/main" id="{54B33A2A-0318-4505-B6D5-85EC594FF523}"/>
                </a:ext>
              </a:extLst>
            </p:cNvPr>
            <p:cNvPicPr>
              <a:picLocks noChangeAspect="1"/>
            </p:cNvPicPr>
            <p:nvPr/>
          </p:nvPicPr>
          <p:blipFill>
            <a:blip r:embed="rId3"/>
            <a:stretch>
              <a:fillRect/>
            </a:stretch>
          </p:blipFill>
          <p:spPr>
            <a:xfrm>
              <a:off x="9335015" y="5218893"/>
              <a:ext cx="498672" cy="313356"/>
            </a:xfrm>
            <a:prstGeom prst="rect">
              <a:avLst/>
            </a:prstGeom>
          </p:spPr>
        </p:pic>
        <p:sp>
          <p:nvSpPr>
            <p:cNvPr id="119" name="Rectangle 118">
              <a:extLst>
                <a:ext uri="{FF2B5EF4-FFF2-40B4-BE49-F238E27FC236}">
                  <a16:creationId xmlns:a16="http://schemas.microsoft.com/office/drawing/2014/main" id="{C952CAB8-956F-41ED-AF3E-FD5000E8DD91}"/>
                </a:ext>
              </a:extLst>
            </p:cNvPr>
            <p:cNvSpPr/>
            <p:nvPr/>
          </p:nvSpPr>
          <p:spPr bwMode="auto">
            <a:xfrm>
              <a:off x="9335015" y="4952227"/>
              <a:ext cx="514309" cy="984201"/>
            </a:xfrm>
            <a:prstGeom prst="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Microsoft</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20" name="Picture 119" descr="&lt;strong&gt;Router&lt;/strong&gt; by juanjo">
              <a:extLst>
                <a:ext uri="{FF2B5EF4-FFF2-40B4-BE49-F238E27FC236}">
                  <a16:creationId xmlns:a16="http://schemas.microsoft.com/office/drawing/2014/main" id="{2CCF4181-C510-42FA-BB61-837B6E6506B0}"/>
                </a:ext>
              </a:extLst>
            </p:cNvPr>
            <p:cNvPicPr>
              <a:picLocks noChangeAspect="1"/>
            </p:cNvPicPr>
            <p:nvPr/>
          </p:nvPicPr>
          <p:blipFill>
            <a:blip r:embed="rId3"/>
            <a:stretch>
              <a:fillRect/>
            </a:stretch>
          </p:blipFill>
          <p:spPr>
            <a:xfrm>
              <a:off x="9350652" y="5557569"/>
              <a:ext cx="498672" cy="313356"/>
            </a:xfrm>
            <a:prstGeom prst="rect">
              <a:avLst/>
            </a:prstGeom>
          </p:spPr>
        </p:pic>
        <p:sp>
          <p:nvSpPr>
            <p:cNvPr id="121" name="Rectangle 120">
              <a:extLst>
                <a:ext uri="{FF2B5EF4-FFF2-40B4-BE49-F238E27FC236}">
                  <a16:creationId xmlns:a16="http://schemas.microsoft.com/office/drawing/2014/main" id="{1D60D0A8-C6B6-4262-B189-E023E836D8D6}"/>
                </a:ext>
              </a:extLst>
            </p:cNvPr>
            <p:cNvSpPr/>
            <p:nvPr/>
          </p:nvSpPr>
          <p:spPr bwMode="auto">
            <a:xfrm>
              <a:off x="10003272" y="4952227"/>
              <a:ext cx="514309" cy="984201"/>
            </a:xfrm>
            <a:prstGeom prst="rect">
              <a:avLst/>
            </a:prstGeom>
            <a:solidFill>
              <a:schemeClr val="accent3">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#1</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22" name="Picture 121" descr="&lt;strong&gt;Router&lt;/strong&gt; by juanjo">
              <a:extLst>
                <a:ext uri="{FF2B5EF4-FFF2-40B4-BE49-F238E27FC236}">
                  <a16:creationId xmlns:a16="http://schemas.microsoft.com/office/drawing/2014/main" id="{BD78A8B5-8615-4393-9C3C-6558243EAAD0}"/>
                </a:ext>
              </a:extLst>
            </p:cNvPr>
            <p:cNvPicPr>
              <a:picLocks noChangeAspect="1"/>
            </p:cNvPicPr>
            <p:nvPr/>
          </p:nvPicPr>
          <p:blipFill>
            <a:blip r:embed="rId3"/>
            <a:stretch>
              <a:fillRect/>
            </a:stretch>
          </p:blipFill>
          <p:spPr>
            <a:xfrm>
              <a:off x="10018909" y="5557569"/>
              <a:ext cx="498672" cy="313356"/>
            </a:xfrm>
            <a:prstGeom prst="rect">
              <a:avLst/>
            </a:prstGeom>
          </p:spPr>
        </p:pic>
        <p:sp>
          <p:nvSpPr>
            <p:cNvPr id="123" name="Rectangle 122">
              <a:extLst>
                <a:ext uri="{FF2B5EF4-FFF2-40B4-BE49-F238E27FC236}">
                  <a16:creationId xmlns:a16="http://schemas.microsoft.com/office/drawing/2014/main" id="{D96C212F-5C53-45E7-AD11-55796FDBBC37}"/>
                </a:ext>
              </a:extLst>
            </p:cNvPr>
            <p:cNvSpPr/>
            <p:nvPr/>
          </p:nvSpPr>
          <p:spPr bwMode="auto">
            <a:xfrm>
              <a:off x="10671529" y="4952227"/>
              <a:ext cx="514309" cy="984201"/>
            </a:xfrm>
            <a:prstGeom prst="rect">
              <a:avLst/>
            </a:prstGeom>
            <a:solidFill>
              <a:schemeClr val="accent4">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#2</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24" name="Picture 123" descr="&lt;strong&gt;Router&lt;/strong&gt; by juanjo">
              <a:extLst>
                <a:ext uri="{FF2B5EF4-FFF2-40B4-BE49-F238E27FC236}">
                  <a16:creationId xmlns:a16="http://schemas.microsoft.com/office/drawing/2014/main" id="{B4B74836-6896-4A8F-9BE3-37D0CF29F568}"/>
                </a:ext>
              </a:extLst>
            </p:cNvPr>
            <p:cNvPicPr>
              <a:picLocks noChangeAspect="1"/>
            </p:cNvPicPr>
            <p:nvPr/>
          </p:nvPicPr>
          <p:blipFill>
            <a:blip r:embed="rId3"/>
            <a:stretch>
              <a:fillRect/>
            </a:stretch>
          </p:blipFill>
          <p:spPr>
            <a:xfrm>
              <a:off x="10687166" y="5557569"/>
              <a:ext cx="498672" cy="313356"/>
            </a:xfrm>
            <a:prstGeom prst="rect">
              <a:avLst/>
            </a:prstGeom>
          </p:spPr>
        </p:pic>
        <p:sp>
          <p:nvSpPr>
            <p:cNvPr id="125" name="Rectangle 124">
              <a:extLst>
                <a:ext uri="{FF2B5EF4-FFF2-40B4-BE49-F238E27FC236}">
                  <a16:creationId xmlns:a16="http://schemas.microsoft.com/office/drawing/2014/main" id="{DC0587B9-73CA-4F64-B9BB-E927D9B20493}"/>
                </a:ext>
              </a:extLst>
            </p:cNvPr>
            <p:cNvSpPr/>
            <p:nvPr/>
          </p:nvSpPr>
          <p:spPr bwMode="auto">
            <a:xfrm>
              <a:off x="11316734" y="4952227"/>
              <a:ext cx="514309" cy="984201"/>
            </a:xfrm>
            <a:prstGeom prst="rect">
              <a:avLst/>
            </a:prstGeom>
            <a:solidFill>
              <a:schemeClr val="accent6">
                <a:lumMod val="10000"/>
                <a:lumOff val="9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#3</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26" name="Picture 125" descr="&lt;strong&gt;Router&lt;/strong&gt; by juanjo">
              <a:extLst>
                <a:ext uri="{FF2B5EF4-FFF2-40B4-BE49-F238E27FC236}">
                  <a16:creationId xmlns:a16="http://schemas.microsoft.com/office/drawing/2014/main" id="{B455A6C9-507F-47D6-9889-04A28009E8C8}"/>
                </a:ext>
              </a:extLst>
            </p:cNvPr>
            <p:cNvPicPr>
              <a:picLocks noChangeAspect="1"/>
            </p:cNvPicPr>
            <p:nvPr/>
          </p:nvPicPr>
          <p:blipFill>
            <a:blip r:embed="rId3"/>
            <a:stretch>
              <a:fillRect/>
            </a:stretch>
          </p:blipFill>
          <p:spPr>
            <a:xfrm>
              <a:off x="11332371" y="5557569"/>
              <a:ext cx="498672" cy="313356"/>
            </a:xfrm>
            <a:prstGeom prst="rect">
              <a:avLst/>
            </a:prstGeom>
          </p:spPr>
        </p:pic>
        <p:pic>
          <p:nvPicPr>
            <p:cNvPr id="127" name="Picture 126" descr="&lt;strong&gt;Router&lt;/strong&gt; by juanjo">
              <a:extLst>
                <a:ext uri="{FF2B5EF4-FFF2-40B4-BE49-F238E27FC236}">
                  <a16:creationId xmlns:a16="http://schemas.microsoft.com/office/drawing/2014/main" id="{55EA6DD5-1EB1-4F06-98FC-73F3C6F360EF}"/>
                </a:ext>
              </a:extLst>
            </p:cNvPr>
            <p:cNvPicPr>
              <a:picLocks noChangeAspect="1"/>
            </p:cNvPicPr>
            <p:nvPr/>
          </p:nvPicPr>
          <p:blipFill>
            <a:blip r:embed="rId3"/>
            <a:stretch>
              <a:fillRect/>
            </a:stretch>
          </p:blipFill>
          <p:spPr>
            <a:xfrm>
              <a:off x="10003272" y="5218893"/>
              <a:ext cx="498672" cy="313356"/>
            </a:xfrm>
            <a:prstGeom prst="rect">
              <a:avLst/>
            </a:prstGeom>
          </p:spPr>
        </p:pic>
        <p:pic>
          <p:nvPicPr>
            <p:cNvPr id="128" name="Picture 127" descr="&lt;strong&gt;Router&lt;/strong&gt; by juanjo">
              <a:extLst>
                <a:ext uri="{FF2B5EF4-FFF2-40B4-BE49-F238E27FC236}">
                  <a16:creationId xmlns:a16="http://schemas.microsoft.com/office/drawing/2014/main" id="{AB5CA4EF-F816-4CCD-AE5B-6EDB9EE8ECE5}"/>
                </a:ext>
              </a:extLst>
            </p:cNvPr>
            <p:cNvPicPr>
              <a:picLocks noChangeAspect="1"/>
            </p:cNvPicPr>
            <p:nvPr/>
          </p:nvPicPr>
          <p:blipFill>
            <a:blip r:embed="rId3"/>
            <a:stretch>
              <a:fillRect/>
            </a:stretch>
          </p:blipFill>
          <p:spPr>
            <a:xfrm>
              <a:off x="10671529" y="5218893"/>
              <a:ext cx="498672" cy="313356"/>
            </a:xfrm>
            <a:prstGeom prst="rect">
              <a:avLst/>
            </a:prstGeom>
          </p:spPr>
        </p:pic>
        <p:pic>
          <p:nvPicPr>
            <p:cNvPr id="129" name="Picture 128" descr="&lt;strong&gt;Router&lt;/strong&gt; by juanjo">
              <a:extLst>
                <a:ext uri="{FF2B5EF4-FFF2-40B4-BE49-F238E27FC236}">
                  <a16:creationId xmlns:a16="http://schemas.microsoft.com/office/drawing/2014/main" id="{D94030AC-FA2B-4DDB-9283-59DAB7366453}"/>
                </a:ext>
              </a:extLst>
            </p:cNvPr>
            <p:cNvPicPr>
              <a:picLocks noChangeAspect="1"/>
            </p:cNvPicPr>
            <p:nvPr/>
          </p:nvPicPr>
          <p:blipFill>
            <a:blip r:embed="rId3"/>
            <a:stretch>
              <a:fillRect/>
            </a:stretch>
          </p:blipFill>
          <p:spPr>
            <a:xfrm>
              <a:off x="11316734" y="5218893"/>
              <a:ext cx="498672" cy="313356"/>
            </a:xfrm>
            <a:prstGeom prst="rect">
              <a:avLst/>
            </a:prstGeom>
          </p:spPr>
        </p:pic>
        <p:cxnSp>
          <p:nvCxnSpPr>
            <p:cNvPr id="131" name="Connector: Elbow 130">
              <a:extLst>
                <a:ext uri="{FF2B5EF4-FFF2-40B4-BE49-F238E27FC236}">
                  <a16:creationId xmlns:a16="http://schemas.microsoft.com/office/drawing/2014/main" id="{3C76B96F-AB44-4B04-B126-94EA596439B6}"/>
                </a:ext>
              </a:extLst>
            </p:cNvPr>
            <p:cNvCxnSpPr>
              <a:stCxn id="119" idx="0"/>
              <a:endCxn id="121" idx="0"/>
            </p:cNvCxnSpPr>
            <p:nvPr/>
          </p:nvCxnSpPr>
          <p:spPr>
            <a:xfrm rot="5400000" flipH="1" flipV="1">
              <a:off x="9926298" y="4618099"/>
              <a:ext cx="12700" cy="668257"/>
            </a:xfrm>
            <a:prstGeom prst="bentConnector3">
              <a:avLst>
                <a:gd name="adj1" fmla="val 887307"/>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29636B5C-3A04-4003-884C-6B5B9785F1A6}"/>
                </a:ext>
              </a:extLst>
            </p:cNvPr>
            <p:cNvCxnSpPr>
              <a:cxnSpLocks/>
              <a:stCxn id="119" idx="0"/>
              <a:endCxn id="123" idx="0"/>
            </p:cNvCxnSpPr>
            <p:nvPr/>
          </p:nvCxnSpPr>
          <p:spPr>
            <a:xfrm rot="5400000" flipH="1" flipV="1">
              <a:off x="10260427" y="4283970"/>
              <a:ext cx="12700" cy="1336514"/>
            </a:xfrm>
            <a:prstGeom prst="bentConnector3">
              <a:avLst>
                <a:gd name="adj1" fmla="val 139436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2ABCF88D-E934-4315-90AA-F8CB8321EC23}"/>
                </a:ext>
              </a:extLst>
            </p:cNvPr>
            <p:cNvCxnSpPr>
              <a:stCxn id="125" idx="0"/>
              <a:endCxn id="119" idx="0"/>
            </p:cNvCxnSpPr>
            <p:nvPr/>
          </p:nvCxnSpPr>
          <p:spPr>
            <a:xfrm rot="16200000" flipV="1">
              <a:off x="10583030" y="3961367"/>
              <a:ext cx="12700" cy="1981719"/>
            </a:xfrm>
            <a:prstGeom prst="bentConnector3">
              <a:avLst>
                <a:gd name="adj1" fmla="val 1901394"/>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0B5D77A4-1028-4850-A476-45399A7329F7}"/>
              </a:ext>
            </a:extLst>
          </p:cNvPr>
          <p:cNvGrpSpPr/>
          <p:nvPr/>
        </p:nvGrpSpPr>
        <p:grpSpPr>
          <a:xfrm flipH="1">
            <a:off x="266920" y="3291078"/>
            <a:ext cx="2373545" cy="1487458"/>
            <a:chOff x="9175212" y="4261688"/>
            <a:chExt cx="2871989" cy="1799824"/>
          </a:xfrm>
        </p:grpSpPr>
        <p:sp>
          <p:nvSpPr>
            <p:cNvPr id="136" name="Rectangle 135">
              <a:extLst>
                <a:ext uri="{FF2B5EF4-FFF2-40B4-BE49-F238E27FC236}">
                  <a16:creationId xmlns:a16="http://schemas.microsoft.com/office/drawing/2014/main" id="{0B55AB85-023E-4DC5-8730-41C1C1DD6304}"/>
                </a:ext>
              </a:extLst>
            </p:cNvPr>
            <p:cNvSpPr/>
            <p:nvPr/>
          </p:nvSpPr>
          <p:spPr bwMode="auto">
            <a:xfrm>
              <a:off x="9175212" y="4443687"/>
              <a:ext cx="2871989" cy="1617825"/>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7" name="Rectangle: Rounded Corners 136">
              <a:extLst>
                <a:ext uri="{FF2B5EF4-FFF2-40B4-BE49-F238E27FC236}">
                  <a16:creationId xmlns:a16="http://schemas.microsoft.com/office/drawing/2014/main" id="{68904EC6-8381-4988-8EAB-BA79668484A2}"/>
                </a:ext>
              </a:extLst>
            </p:cNvPr>
            <p:cNvSpPr/>
            <p:nvPr/>
          </p:nvSpPr>
          <p:spPr bwMode="auto">
            <a:xfrm>
              <a:off x="10598327" y="4261688"/>
              <a:ext cx="1217079" cy="363998"/>
            </a:xfrm>
            <a:prstGeom prst="roundRect">
              <a:avLst/>
            </a:prstGeom>
            <a:solidFill>
              <a:srgbClr val="F8F8F8"/>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Segoe UI"/>
                  <a:ea typeface="+mn-ea"/>
                  <a:cs typeface="+mn-cs"/>
                </a:rPr>
                <a:t>TERACO Rondebosch</a:t>
              </a:r>
            </a:p>
          </p:txBody>
        </p:sp>
        <p:pic>
          <p:nvPicPr>
            <p:cNvPr id="138" name="Picture 137" descr="&lt;strong&gt;Router&lt;/strong&gt; by juanjo">
              <a:extLst>
                <a:ext uri="{FF2B5EF4-FFF2-40B4-BE49-F238E27FC236}">
                  <a16:creationId xmlns:a16="http://schemas.microsoft.com/office/drawing/2014/main" id="{ED50BF19-DD4E-44A1-97FA-73F313D979D1}"/>
                </a:ext>
              </a:extLst>
            </p:cNvPr>
            <p:cNvPicPr>
              <a:picLocks noChangeAspect="1"/>
            </p:cNvPicPr>
            <p:nvPr/>
          </p:nvPicPr>
          <p:blipFill>
            <a:blip r:embed="rId3"/>
            <a:stretch>
              <a:fillRect/>
            </a:stretch>
          </p:blipFill>
          <p:spPr>
            <a:xfrm>
              <a:off x="9335015" y="5218893"/>
              <a:ext cx="498672" cy="313356"/>
            </a:xfrm>
            <a:prstGeom prst="rect">
              <a:avLst/>
            </a:prstGeom>
          </p:spPr>
        </p:pic>
        <p:sp>
          <p:nvSpPr>
            <p:cNvPr id="139" name="Rectangle 138">
              <a:extLst>
                <a:ext uri="{FF2B5EF4-FFF2-40B4-BE49-F238E27FC236}">
                  <a16:creationId xmlns:a16="http://schemas.microsoft.com/office/drawing/2014/main" id="{2C5B5361-5BCF-4D4E-A17F-0E21CE0B8BD6}"/>
                </a:ext>
              </a:extLst>
            </p:cNvPr>
            <p:cNvSpPr/>
            <p:nvPr/>
          </p:nvSpPr>
          <p:spPr bwMode="auto">
            <a:xfrm>
              <a:off x="9335015" y="4952227"/>
              <a:ext cx="514309" cy="984201"/>
            </a:xfrm>
            <a:prstGeom prst="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Microsoft</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0" name="Picture 139" descr="&lt;strong&gt;Router&lt;/strong&gt; by juanjo">
              <a:extLst>
                <a:ext uri="{FF2B5EF4-FFF2-40B4-BE49-F238E27FC236}">
                  <a16:creationId xmlns:a16="http://schemas.microsoft.com/office/drawing/2014/main" id="{1338ACE4-2FBD-4E12-9837-4617672CDD6C}"/>
                </a:ext>
              </a:extLst>
            </p:cNvPr>
            <p:cNvPicPr>
              <a:picLocks noChangeAspect="1"/>
            </p:cNvPicPr>
            <p:nvPr/>
          </p:nvPicPr>
          <p:blipFill>
            <a:blip r:embed="rId3"/>
            <a:stretch>
              <a:fillRect/>
            </a:stretch>
          </p:blipFill>
          <p:spPr>
            <a:xfrm>
              <a:off x="9350652" y="5557569"/>
              <a:ext cx="498672" cy="313356"/>
            </a:xfrm>
            <a:prstGeom prst="rect">
              <a:avLst/>
            </a:prstGeom>
          </p:spPr>
        </p:pic>
        <p:sp>
          <p:nvSpPr>
            <p:cNvPr id="141" name="Rectangle 140">
              <a:extLst>
                <a:ext uri="{FF2B5EF4-FFF2-40B4-BE49-F238E27FC236}">
                  <a16:creationId xmlns:a16="http://schemas.microsoft.com/office/drawing/2014/main" id="{04853E79-398A-4F74-849B-BD0DBC9D3561}"/>
                </a:ext>
              </a:extLst>
            </p:cNvPr>
            <p:cNvSpPr/>
            <p:nvPr/>
          </p:nvSpPr>
          <p:spPr bwMode="auto">
            <a:xfrm>
              <a:off x="10003272" y="4952227"/>
              <a:ext cx="514309" cy="984201"/>
            </a:xfrm>
            <a:prstGeom prst="rect">
              <a:avLst/>
            </a:prstGeom>
            <a:solidFill>
              <a:schemeClr val="accent3">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#1</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2" name="Picture 141" descr="&lt;strong&gt;Router&lt;/strong&gt; by juanjo">
              <a:extLst>
                <a:ext uri="{FF2B5EF4-FFF2-40B4-BE49-F238E27FC236}">
                  <a16:creationId xmlns:a16="http://schemas.microsoft.com/office/drawing/2014/main" id="{4AD0D5EC-AF16-4A94-81F6-869CAC87B8A1}"/>
                </a:ext>
              </a:extLst>
            </p:cNvPr>
            <p:cNvPicPr>
              <a:picLocks noChangeAspect="1"/>
            </p:cNvPicPr>
            <p:nvPr/>
          </p:nvPicPr>
          <p:blipFill>
            <a:blip r:embed="rId3"/>
            <a:stretch>
              <a:fillRect/>
            </a:stretch>
          </p:blipFill>
          <p:spPr>
            <a:xfrm>
              <a:off x="10018909" y="5557569"/>
              <a:ext cx="498672" cy="313356"/>
            </a:xfrm>
            <a:prstGeom prst="rect">
              <a:avLst/>
            </a:prstGeom>
          </p:spPr>
        </p:pic>
        <p:sp>
          <p:nvSpPr>
            <p:cNvPr id="143" name="Rectangle 142">
              <a:extLst>
                <a:ext uri="{FF2B5EF4-FFF2-40B4-BE49-F238E27FC236}">
                  <a16:creationId xmlns:a16="http://schemas.microsoft.com/office/drawing/2014/main" id="{EAB01D86-1C71-4FFF-BAE5-70699B93DCAB}"/>
                </a:ext>
              </a:extLst>
            </p:cNvPr>
            <p:cNvSpPr/>
            <p:nvPr/>
          </p:nvSpPr>
          <p:spPr bwMode="auto">
            <a:xfrm>
              <a:off x="10671529" y="4952227"/>
              <a:ext cx="514309" cy="984201"/>
            </a:xfrm>
            <a:prstGeom prst="rect">
              <a:avLst/>
            </a:prstGeom>
            <a:solidFill>
              <a:schemeClr val="accent4">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#2</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4" name="Picture 143" descr="&lt;strong&gt;Router&lt;/strong&gt; by juanjo">
              <a:extLst>
                <a:ext uri="{FF2B5EF4-FFF2-40B4-BE49-F238E27FC236}">
                  <a16:creationId xmlns:a16="http://schemas.microsoft.com/office/drawing/2014/main" id="{9A789A66-CDC2-43B3-8BD2-04BB88BDCB19}"/>
                </a:ext>
              </a:extLst>
            </p:cNvPr>
            <p:cNvPicPr>
              <a:picLocks noChangeAspect="1"/>
            </p:cNvPicPr>
            <p:nvPr/>
          </p:nvPicPr>
          <p:blipFill>
            <a:blip r:embed="rId3"/>
            <a:stretch>
              <a:fillRect/>
            </a:stretch>
          </p:blipFill>
          <p:spPr>
            <a:xfrm>
              <a:off x="10687166" y="5557569"/>
              <a:ext cx="498672" cy="313356"/>
            </a:xfrm>
            <a:prstGeom prst="rect">
              <a:avLst/>
            </a:prstGeom>
          </p:spPr>
        </p:pic>
        <p:sp>
          <p:nvSpPr>
            <p:cNvPr id="145" name="Rectangle 144">
              <a:extLst>
                <a:ext uri="{FF2B5EF4-FFF2-40B4-BE49-F238E27FC236}">
                  <a16:creationId xmlns:a16="http://schemas.microsoft.com/office/drawing/2014/main" id="{A0BDFF72-C91C-40DE-A5BF-74E118E4D043}"/>
                </a:ext>
              </a:extLst>
            </p:cNvPr>
            <p:cNvSpPr/>
            <p:nvPr/>
          </p:nvSpPr>
          <p:spPr bwMode="auto">
            <a:xfrm>
              <a:off x="11316734" y="4952227"/>
              <a:ext cx="514309" cy="984201"/>
            </a:xfrm>
            <a:prstGeom prst="rect">
              <a:avLst/>
            </a:prstGeom>
            <a:solidFill>
              <a:schemeClr val="accent6">
                <a:lumMod val="10000"/>
                <a:lumOff val="9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#3</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6" name="Picture 145" descr="&lt;strong&gt;Router&lt;/strong&gt; by juanjo">
              <a:extLst>
                <a:ext uri="{FF2B5EF4-FFF2-40B4-BE49-F238E27FC236}">
                  <a16:creationId xmlns:a16="http://schemas.microsoft.com/office/drawing/2014/main" id="{6360AA72-A5D4-4094-8013-7815A5E17C2C}"/>
                </a:ext>
              </a:extLst>
            </p:cNvPr>
            <p:cNvPicPr>
              <a:picLocks noChangeAspect="1"/>
            </p:cNvPicPr>
            <p:nvPr/>
          </p:nvPicPr>
          <p:blipFill>
            <a:blip r:embed="rId3"/>
            <a:stretch>
              <a:fillRect/>
            </a:stretch>
          </p:blipFill>
          <p:spPr>
            <a:xfrm>
              <a:off x="11332371" y="5557569"/>
              <a:ext cx="498672" cy="313356"/>
            </a:xfrm>
            <a:prstGeom prst="rect">
              <a:avLst/>
            </a:prstGeom>
          </p:spPr>
        </p:pic>
        <p:pic>
          <p:nvPicPr>
            <p:cNvPr id="147" name="Picture 146" descr="&lt;strong&gt;Router&lt;/strong&gt; by juanjo">
              <a:extLst>
                <a:ext uri="{FF2B5EF4-FFF2-40B4-BE49-F238E27FC236}">
                  <a16:creationId xmlns:a16="http://schemas.microsoft.com/office/drawing/2014/main" id="{3FB27DF1-126F-495B-A08C-D659186D9D69}"/>
                </a:ext>
              </a:extLst>
            </p:cNvPr>
            <p:cNvPicPr>
              <a:picLocks noChangeAspect="1"/>
            </p:cNvPicPr>
            <p:nvPr/>
          </p:nvPicPr>
          <p:blipFill>
            <a:blip r:embed="rId3"/>
            <a:stretch>
              <a:fillRect/>
            </a:stretch>
          </p:blipFill>
          <p:spPr>
            <a:xfrm>
              <a:off x="10003272" y="5218893"/>
              <a:ext cx="498672" cy="313356"/>
            </a:xfrm>
            <a:prstGeom prst="rect">
              <a:avLst/>
            </a:prstGeom>
          </p:spPr>
        </p:pic>
        <p:pic>
          <p:nvPicPr>
            <p:cNvPr id="148" name="Picture 147" descr="&lt;strong&gt;Router&lt;/strong&gt; by juanjo">
              <a:extLst>
                <a:ext uri="{FF2B5EF4-FFF2-40B4-BE49-F238E27FC236}">
                  <a16:creationId xmlns:a16="http://schemas.microsoft.com/office/drawing/2014/main" id="{EF1247F5-1CE8-4FDA-8F9D-DEA8F1858D3E}"/>
                </a:ext>
              </a:extLst>
            </p:cNvPr>
            <p:cNvPicPr>
              <a:picLocks noChangeAspect="1"/>
            </p:cNvPicPr>
            <p:nvPr/>
          </p:nvPicPr>
          <p:blipFill>
            <a:blip r:embed="rId3"/>
            <a:stretch>
              <a:fillRect/>
            </a:stretch>
          </p:blipFill>
          <p:spPr>
            <a:xfrm>
              <a:off x="10671529" y="5218893"/>
              <a:ext cx="498672" cy="313356"/>
            </a:xfrm>
            <a:prstGeom prst="rect">
              <a:avLst/>
            </a:prstGeom>
          </p:spPr>
        </p:pic>
        <p:pic>
          <p:nvPicPr>
            <p:cNvPr id="149" name="Picture 148" descr="&lt;strong&gt;Router&lt;/strong&gt; by juanjo">
              <a:extLst>
                <a:ext uri="{FF2B5EF4-FFF2-40B4-BE49-F238E27FC236}">
                  <a16:creationId xmlns:a16="http://schemas.microsoft.com/office/drawing/2014/main" id="{C62E5554-21BF-41B9-935D-C722ED85AFE5}"/>
                </a:ext>
              </a:extLst>
            </p:cNvPr>
            <p:cNvPicPr>
              <a:picLocks noChangeAspect="1"/>
            </p:cNvPicPr>
            <p:nvPr/>
          </p:nvPicPr>
          <p:blipFill>
            <a:blip r:embed="rId3"/>
            <a:stretch>
              <a:fillRect/>
            </a:stretch>
          </p:blipFill>
          <p:spPr>
            <a:xfrm>
              <a:off x="11316734" y="5218893"/>
              <a:ext cx="498672" cy="313356"/>
            </a:xfrm>
            <a:prstGeom prst="rect">
              <a:avLst/>
            </a:prstGeom>
          </p:spPr>
        </p:pic>
        <p:cxnSp>
          <p:nvCxnSpPr>
            <p:cNvPr id="150" name="Connector: Elbow 149">
              <a:extLst>
                <a:ext uri="{FF2B5EF4-FFF2-40B4-BE49-F238E27FC236}">
                  <a16:creationId xmlns:a16="http://schemas.microsoft.com/office/drawing/2014/main" id="{3DE774E3-9765-4EC2-A188-CFF056744ADD}"/>
                </a:ext>
              </a:extLst>
            </p:cNvPr>
            <p:cNvCxnSpPr>
              <a:cxnSpLocks/>
              <a:stCxn id="139" idx="0"/>
              <a:endCxn id="141" idx="0"/>
            </p:cNvCxnSpPr>
            <p:nvPr/>
          </p:nvCxnSpPr>
          <p:spPr>
            <a:xfrm rot="5400000" flipH="1" flipV="1">
              <a:off x="9926298" y="4618099"/>
              <a:ext cx="12700" cy="668257"/>
            </a:xfrm>
            <a:prstGeom prst="bentConnector3">
              <a:avLst>
                <a:gd name="adj1" fmla="val 887307"/>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DA2ACEE1-A751-4BF2-A7D5-1712186FF3E7}"/>
                </a:ext>
              </a:extLst>
            </p:cNvPr>
            <p:cNvCxnSpPr>
              <a:cxnSpLocks/>
              <a:stCxn id="139" idx="0"/>
              <a:endCxn id="143" idx="0"/>
            </p:cNvCxnSpPr>
            <p:nvPr/>
          </p:nvCxnSpPr>
          <p:spPr>
            <a:xfrm rot="5400000" flipH="1" flipV="1">
              <a:off x="10260427" y="4283970"/>
              <a:ext cx="12700" cy="1336514"/>
            </a:xfrm>
            <a:prstGeom prst="bentConnector3">
              <a:avLst>
                <a:gd name="adj1" fmla="val 139436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E7570A32-FE1F-4288-8E12-80D026C57780}"/>
                </a:ext>
              </a:extLst>
            </p:cNvPr>
            <p:cNvCxnSpPr>
              <a:cxnSpLocks/>
              <a:stCxn id="145" idx="0"/>
              <a:endCxn id="139" idx="0"/>
            </p:cNvCxnSpPr>
            <p:nvPr/>
          </p:nvCxnSpPr>
          <p:spPr>
            <a:xfrm rot="16200000" flipV="1">
              <a:off x="10583030" y="3961367"/>
              <a:ext cx="12700" cy="1981719"/>
            </a:xfrm>
            <a:prstGeom prst="bentConnector3">
              <a:avLst>
                <a:gd name="adj1" fmla="val 1901394"/>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53" name="Straight Connector 152">
            <a:extLst>
              <a:ext uri="{FF2B5EF4-FFF2-40B4-BE49-F238E27FC236}">
                <a16:creationId xmlns:a16="http://schemas.microsoft.com/office/drawing/2014/main" id="{49C2F4D7-2C90-4F20-A2F1-586B7B777630}"/>
              </a:ext>
            </a:extLst>
          </p:cNvPr>
          <p:cNvCxnSpPr>
            <a:cxnSpLocks/>
            <a:stCxn id="102" idx="2"/>
            <a:endCxn id="139" idx="1"/>
          </p:cNvCxnSpPr>
          <p:nvPr/>
        </p:nvCxnSpPr>
        <p:spPr>
          <a:xfrm flipH="1">
            <a:off x="2508397" y="4034807"/>
            <a:ext cx="1053993" cy="23365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FDF4673-B4A3-4B0E-B70F-F869368AB380}"/>
              </a:ext>
            </a:extLst>
          </p:cNvPr>
          <p:cNvCxnSpPr>
            <a:cxnSpLocks/>
            <a:stCxn id="102" idx="0"/>
            <a:endCxn id="119" idx="1"/>
          </p:cNvCxnSpPr>
          <p:nvPr/>
        </p:nvCxnSpPr>
        <p:spPr>
          <a:xfrm>
            <a:off x="9069647" y="4034807"/>
            <a:ext cx="613957" cy="23365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 name="Picture 5" descr="A picture containing clipart&#10;&#10;Description automatically generated">
            <a:extLst>
              <a:ext uri="{FF2B5EF4-FFF2-40B4-BE49-F238E27FC236}">
                <a16:creationId xmlns:a16="http://schemas.microsoft.com/office/drawing/2014/main" id="{429B2556-CB4A-444D-8370-C6B2CC42F3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62128" y="4823804"/>
            <a:ext cx="1531069" cy="330944"/>
          </a:xfrm>
          <a:prstGeom prst="rect">
            <a:avLst/>
          </a:prstGeom>
        </p:spPr>
      </p:pic>
      <p:pic>
        <p:nvPicPr>
          <p:cNvPr id="154" name="Picture 153" descr="A picture containing clipart&#10;&#10;Description automatically generated">
            <a:extLst>
              <a:ext uri="{FF2B5EF4-FFF2-40B4-BE49-F238E27FC236}">
                <a16:creationId xmlns:a16="http://schemas.microsoft.com/office/drawing/2014/main" id="{53B7A695-477D-443B-9A1B-DEE73427B8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304" y="4821588"/>
            <a:ext cx="1531069" cy="330944"/>
          </a:xfrm>
          <a:prstGeom prst="rect">
            <a:avLst/>
          </a:prstGeom>
        </p:spPr>
      </p:pic>
      <p:pic>
        <p:nvPicPr>
          <p:cNvPr id="8" name="Picture 7">
            <a:extLst>
              <a:ext uri="{FF2B5EF4-FFF2-40B4-BE49-F238E27FC236}">
                <a16:creationId xmlns:a16="http://schemas.microsoft.com/office/drawing/2014/main" id="{A2BCC038-044E-40C6-AD51-CB158A30A7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0971" y="2481645"/>
            <a:ext cx="1122992" cy="476421"/>
          </a:xfrm>
          <a:prstGeom prst="rect">
            <a:avLst/>
          </a:prstGeom>
        </p:spPr>
      </p:pic>
      <p:pic>
        <p:nvPicPr>
          <p:cNvPr id="155" name="Picture 154">
            <a:extLst>
              <a:ext uri="{FF2B5EF4-FFF2-40B4-BE49-F238E27FC236}">
                <a16:creationId xmlns:a16="http://schemas.microsoft.com/office/drawing/2014/main" id="{01A78EA8-3B94-458A-BB34-D839161A61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81177" y="2481645"/>
            <a:ext cx="1122992" cy="476421"/>
          </a:xfrm>
          <a:prstGeom prst="rect">
            <a:avLst/>
          </a:prstGeom>
        </p:spPr>
      </p:pic>
      <p:sp>
        <p:nvSpPr>
          <p:cNvPr id="156" name="TextBox 155">
            <a:extLst>
              <a:ext uri="{FF2B5EF4-FFF2-40B4-BE49-F238E27FC236}">
                <a16:creationId xmlns:a16="http://schemas.microsoft.com/office/drawing/2014/main" id="{1C6490CC-FF55-4BFF-9C17-D1F31A6D7585}"/>
              </a:ext>
            </a:extLst>
          </p:cNvPr>
          <p:cNvSpPr txBox="1"/>
          <p:nvPr/>
        </p:nvSpPr>
        <p:spPr>
          <a:xfrm>
            <a:off x="5200852" y="1539472"/>
            <a:ext cx="1873249" cy="5112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(other regions)</a:t>
            </a:r>
          </a:p>
        </p:txBody>
      </p:sp>
    </p:spTree>
    <p:extLst>
      <p:ext uri="{BB962C8B-B14F-4D97-AF65-F5344CB8AC3E}">
        <p14:creationId xmlns:p14="http://schemas.microsoft.com/office/powerpoint/2010/main" val="20803776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Expressroute in South Africa</a:t>
            </a:r>
            <a:br>
              <a:rPr lang="en-US" dirty="0"/>
            </a:br>
            <a:r>
              <a:rPr lang="en-US" sz="3200" dirty="0">
                <a:gradFill>
                  <a:gsLst>
                    <a:gs pos="1250">
                      <a:schemeClr val="tx2"/>
                    </a:gs>
                    <a:gs pos="99000">
                      <a:schemeClr val="tx2"/>
                    </a:gs>
                  </a:gsLst>
                  <a:lin ang="5400000" scaled="0"/>
                </a:gradFill>
              </a:rPr>
              <a:t>Typical disaster-resilient implementation (two ER circuits)</a:t>
            </a:r>
            <a:br>
              <a:rPr lang="en-US" sz="3200" dirty="0"/>
            </a:br>
            <a:endParaRPr lang="en-US" sz="3200" dirty="0"/>
          </a:p>
        </p:txBody>
      </p:sp>
      <p:grpSp>
        <p:nvGrpSpPr>
          <p:cNvPr id="39" name="Group 38">
            <a:extLst>
              <a:ext uri="{FF2B5EF4-FFF2-40B4-BE49-F238E27FC236}">
                <a16:creationId xmlns:a16="http://schemas.microsoft.com/office/drawing/2014/main" id="{C52749E3-BFC9-4835-B72F-DF717E638BC8}"/>
              </a:ext>
            </a:extLst>
          </p:cNvPr>
          <p:cNvGrpSpPr/>
          <p:nvPr/>
        </p:nvGrpSpPr>
        <p:grpSpPr>
          <a:xfrm>
            <a:off x="2855988" y="2076561"/>
            <a:ext cx="6480023" cy="3476405"/>
            <a:chOff x="400257" y="1414117"/>
            <a:chExt cx="11419217" cy="5387317"/>
          </a:xfrm>
        </p:grpSpPr>
        <p:cxnSp>
          <p:nvCxnSpPr>
            <p:cNvPr id="40" name="Straight Connector 39">
              <a:extLst>
                <a:ext uri="{FF2B5EF4-FFF2-40B4-BE49-F238E27FC236}">
                  <a16:creationId xmlns:a16="http://schemas.microsoft.com/office/drawing/2014/main" id="{1B66D136-D3FC-419A-A8E7-F47BC69F7E9C}"/>
                </a:ext>
              </a:extLst>
            </p:cNvPr>
            <p:cNvCxnSpPr>
              <a:cxnSpLocks/>
              <a:stCxn id="75" idx="4"/>
            </p:cNvCxnSpPr>
            <p:nvPr/>
          </p:nvCxnSpPr>
          <p:spPr>
            <a:xfrm flipH="1">
              <a:off x="7624398" y="3248542"/>
              <a:ext cx="938848" cy="105393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587B167-BF3B-4E78-B916-B190E4E5614A}"/>
                </a:ext>
              </a:extLst>
            </p:cNvPr>
            <p:cNvCxnSpPr>
              <a:cxnSpLocks/>
              <a:stCxn id="64" idx="3"/>
            </p:cNvCxnSpPr>
            <p:nvPr/>
          </p:nvCxnSpPr>
          <p:spPr>
            <a:xfrm flipH="1">
              <a:off x="7624398" y="3227273"/>
              <a:ext cx="2100838" cy="107519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E4FD88-5567-4564-83E8-16AF6BBD78EB}"/>
                </a:ext>
              </a:extLst>
            </p:cNvPr>
            <p:cNvCxnSpPr>
              <a:cxnSpLocks/>
              <a:stCxn id="67" idx="3"/>
            </p:cNvCxnSpPr>
            <p:nvPr/>
          </p:nvCxnSpPr>
          <p:spPr>
            <a:xfrm flipH="1">
              <a:off x="7624398" y="3231924"/>
              <a:ext cx="2783974" cy="1070548"/>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D77D6D6-9A6A-47E3-9ECA-DCC46D7BCF73}"/>
                </a:ext>
              </a:extLst>
            </p:cNvPr>
            <p:cNvCxnSpPr>
              <a:cxnSpLocks/>
              <a:stCxn id="87" idx="4"/>
            </p:cNvCxnSpPr>
            <p:nvPr/>
          </p:nvCxnSpPr>
          <p:spPr>
            <a:xfrm>
              <a:off x="3670599" y="3260140"/>
              <a:ext cx="742105" cy="922048"/>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DBF0BB3-2BFC-4769-A401-8CDA1414654D}"/>
                </a:ext>
              </a:extLst>
            </p:cNvPr>
            <p:cNvCxnSpPr>
              <a:cxnSpLocks/>
              <a:stCxn id="84" idx="4"/>
            </p:cNvCxnSpPr>
            <p:nvPr/>
          </p:nvCxnSpPr>
          <p:spPr>
            <a:xfrm>
              <a:off x="2987463" y="3255489"/>
              <a:ext cx="1183275" cy="996974"/>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97158C3-6179-4078-B613-4D5D43B32128}"/>
                </a:ext>
              </a:extLst>
            </p:cNvPr>
            <p:cNvCxnSpPr>
              <a:cxnSpLocks/>
              <a:stCxn id="95" idx="5"/>
            </p:cNvCxnSpPr>
            <p:nvPr/>
          </p:nvCxnSpPr>
          <p:spPr>
            <a:xfrm>
              <a:off x="1825473" y="3220326"/>
              <a:ext cx="2226341" cy="1069615"/>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ADEF8D3-BA2E-4ECE-BFB6-A6A7CC9B5098}"/>
                </a:ext>
              </a:extLst>
            </p:cNvPr>
            <p:cNvCxnSpPr>
              <a:cxnSpLocks/>
              <a:stCxn id="90" idx="4"/>
            </p:cNvCxnSpPr>
            <p:nvPr/>
          </p:nvCxnSpPr>
          <p:spPr>
            <a:xfrm>
              <a:off x="860695" y="3230229"/>
              <a:ext cx="3055356" cy="1103428"/>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9B5A8B-DAF6-4C60-BBAE-22A133DD221B}"/>
                </a:ext>
              </a:extLst>
            </p:cNvPr>
            <p:cNvCxnSpPr>
              <a:cxnSpLocks/>
              <a:stCxn id="70" idx="4"/>
            </p:cNvCxnSpPr>
            <p:nvPr/>
          </p:nvCxnSpPr>
          <p:spPr>
            <a:xfrm flipH="1">
              <a:off x="7624398" y="3230229"/>
              <a:ext cx="44461" cy="1072243"/>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CEF1FD22-003B-4DFE-A342-01003032E2F5}"/>
                </a:ext>
              </a:extLst>
            </p:cNvPr>
            <p:cNvGrpSpPr/>
            <p:nvPr/>
          </p:nvGrpSpPr>
          <p:grpSpPr>
            <a:xfrm>
              <a:off x="1470526" y="3954979"/>
              <a:ext cx="9887677" cy="2846455"/>
              <a:chOff x="1470526" y="3182141"/>
              <a:chExt cx="9887677" cy="3541325"/>
            </a:xfrm>
          </p:grpSpPr>
          <p:cxnSp>
            <p:nvCxnSpPr>
              <p:cNvPr id="99" name="Straight Connector 98">
                <a:extLst>
                  <a:ext uri="{FF2B5EF4-FFF2-40B4-BE49-F238E27FC236}">
                    <a16:creationId xmlns:a16="http://schemas.microsoft.com/office/drawing/2014/main" id="{BC7844E0-4B11-4425-9057-55E98FC22BA0}"/>
                  </a:ext>
                </a:extLst>
              </p:cNvPr>
              <p:cNvCxnSpPr>
                <a:cxnSpLocks/>
                <a:stCxn id="108" idx="0"/>
              </p:cNvCxnSpPr>
              <p:nvPr/>
            </p:nvCxnSpPr>
            <p:spPr>
              <a:xfrm flipV="1">
                <a:off x="2705785" y="5378786"/>
                <a:ext cx="970651" cy="71536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3AEEE16-9273-4F32-9617-93AD306542C8}"/>
                  </a:ext>
                </a:extLst>
              </p:cNvPr>
              <p:cNvCxnSpPr>
                <a:cxnSpLocks/>
                <a:stCxn id="109" idx="0"/>
              </p:cNvCxnSpPr>
              <p:nvPr/>
            </p:nvCxnSpPr>
            <p:spPr>
              <a:xfrm flipV="1">
                <a:off x="6003414" y="5688937"/>
                <a:ext cx="0" cy="37483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31AE543-33BA-47E6-810C-9B5B81B19A15}"/>
                  </a:ext>
                </a:extLst>
              </p:cNvPr>
              <p:cNvCxnSpPr>
                <a:cxnSpLocks/>
                <a:endCxn id="107" idx="0"/>
              </p:cNvCxnSpPr>
              <p:nvPr/>
            </p:nvCxnSpPr>
            <p:spPr>
              <a:xfrm>
                <a:off x="8151414" y="5454109"/>
                <a:ext cx="1062568" cy="67210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Cloud 101">
                <a:extLst>
                  <a:ext uri="{FF2B5EF4-FFF2-40B4-BE49-F238E27FC236}">
                    <a16:creationId xmlns:a16="http://schemas.microsoft.com/office/drawing/2014/main" id="{B24963F3-A5E8-44B4-B40A-6FA49A39645D}"/>
                  </a:ext>
                </a:extLst>
              </p:cNvPr>
              <p:cNvSpPr/>
              <p:nvPr/>
            </p:nvSpPr>
            <p:spPr bwMode="auto">
              <a:xfrm>
                <a:off x="1614870" y="3182141"/>
                <a:ext cx="9743333" cy="1228674"/>
              </a:xfrm>
              <a:prstGeom prst="cloud">
                <a:avLst/>
              </a:prstGeom>
              <a:solidFill>
                <a:schemeClr val="tx2"/>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050" b="0" i="0" u="none" strike="noStrike" kern="1200" cap="none" spc="0" normalizeH="0" baseline="0" noProof="0">
                    <a:ln>
                      <a:noFill/>
                    </a:ln>
                    <a:solidFill>
                      <a:srgbClr val="FFFFFF"/>
                    </a:solidFill>
                    <a:effectLst/>
                    <a:uLnTx/>
                    <a:uFillTx/>
                    <a:latin typeface="Segoe UI"/>
                    <a:ea typeface="+mn-ea"/>
                    <a:cs typeface="+mn-cs"/>
                  </a:rPr>
                  <a:t>Azure WAN (global MS </a:t>
                </a:r>
                <a:r>
                  <a:rPr kumimoji="0" lang="it-IT" sz="1050" b="0" i="0" u="none" strike="noStrike" kern="1200" cap="none" spc="0" normalizeH="0" baseline="0" noProof="0" err="1">
                    <a:ln>
                      <a:noFill/>
                    </a:ln>
                    <a:solidFill>
                      <a:srgbClr val="FFFFFF"/>
                    </a:solidFill>
                    <a:effectLst/>
                    <a:uLnTx/>
                    <a:uFillTx/>
                    <a:latin typeface="Segoe UI"/>
                    <a:ea typeface="+mn-ea"/>
                    <a:cs typeface="+mn-cs"/>
                  </a:rPr>
                  <a:t>backbone</a:t>
                </a:r>
                <a:r>
                  <a:rPr kumimoji="0" lang="it-IT" sz="1050" b="0" i="0" u="none" strike="noStrike" kern="1200" cap="none" spc="0" normalizeH="0" baseline="0" noProof="0">
                    <a:ln>
                      <a:noFill/>
                    </a:ln>
                    <a:solidFill>
                      <a:srgbClr val="FFFFFF"/>
                    </a:solidFill>
                    <a:effectLst/>
                    <a:uLnTx/>
                    <a:uFillTx/>
                    <a:latin typeface="Segoe UI"/>
                    <a:ea typeface="+mn-ea"/>
                    <a:cs typeface="+mn-cs"/>
                  </a:rPr>
                  <a:t>)</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Cloud 102">
                <a:extLst>
                  <a:ext uri="{FF2B5EF4-FFF2-40B4-BE49-F238E27FC236}">
                    <a16:creationId xmlns:a16="http://schemas.microsoft.com/office/drawing/2014/main" id="{C67602B1-EFE9-45D4-B750-C2CB138E33C1}"/>
                  </a:ext>
                </a:extLst>
              </p:cNvPr>
              <p:cNvSpPr/>
              <p:nvPr/>
            </p:nvSpPr>
            <p:spPr bwMode="auto">
              <a:xfrm>
                <a:off x="1470526" y="4781082"/>
                <a:ext cx="9633931" cy="1035223"/>
              </a:xfrm>
              <a:prstGeom prst="cloud">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050" b="0" i="0" u="none" strike="noStrike" kern="1200" cap="none" spc="0" normalizeH="0" baseline="0" noProof="0">
                    <a:ln>
                      <a:noFill/>
                    </a:ln>
                    <a:solidFill>
                      <a:srgbClr val="FFFFFF"/>
                    </a:solidFill>
                    <a:effectLst/>
                    <a:uLnTx/>
                    <a:uFillTx/>
                    <a:latin typeface="Segoe UI"/>
                    <a:ea typeface="+mn-ea"/>
                    <a:cs typeface="+mn-cs"/>
                  </a:rPr>
                  <a:t>Internet</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216A3B3-FAD3-419B-8265-7DEE4A78C82D}"/>
                  </a:ext>
                </a:extLst>
              </p:cNvPr>
              <p:cNvGrpSpPr/>
              <p:nvPr/>
            </p:nvGrpSpPr>
            <p:grpSpPr>
              <a:xfrm>
                <a:off x="3347020" y="4233486"/>
                <a:ext cx="1185400" cy="768883"/>
                <a:chOff x="2985493" y="4380047"/>
                <a:chExt cx="1711706" cy="1403215"/>
              </a:xfrm>
            </p:grpSpPr>
            <p:pic>
              <p:nvPicPr>
                <p:cNvPr id="114" name="Picture 113" descr="&lt;strong&gt;Router&lt;/strong&gt; by juanjo">
                  <a:extLst>
                    <a:ext uri="{FF2B5EF4-FFF2-40B4-BE49-F238E27FC236}">
                      <a16:creationId xmlns:a16="http://schemas.microsoft.com/office/drawing/2014/main" id="{DAFA891C-FC14-487F-A64F-21F110C5BCAB}"/>
                    </a:ext>
                  </a:extLst>
                </p:cNvPr>
                <p:cNvPicPr>
                  <a:picLocks noChangeAspect="1"/>
                </p:cNvPicPr>
                <p:nvPr/>
              </p:nvPicPr>
              <p:blipFill>
                <a:blip r:embed="rId3"/>
                <a:stretch>
                  <a:fillRect/>
                </a:stretch>
              </p:blipFill>
              <p:spPr>
                <a:xfrm>
                  <a:off x="2985493" y="4380047"/>
                  <a:ext cx="1450762" cy="838200"/>
                </a:xfrm>
                <a:prstGeom prst="rect">
                  <a:avLst/>
                </a:prstGeom>
              </p:spPr>
            </p:pic>
            <p:pic>
              <p:nvPicPr>
                <p:cNvPr id="115" name="Picture 114" descr="&lt;strong&gt;Router&lt;/strong&gt; by juanjo">
                  <a:extLst>
                    <a:ext uri="{FF2B5EF4-FFF2-40B4-BE49-F238E27FC236}">
                      <a16:creationId xmlns:a16="http://schemas.microsoft.com/office/drawing/2014/main" id="{D2225A5C-1057-4393-AA30-F4CA0ED69AF9}"/>
                    </a:ext>
                  </a:extLst>
                </p:cNvPr>
                <p:cNvPicPr>
                  <a:picLocks noChangeAspect="1"/>
                </p:cNvPicPr>
                <p:nvPr/>
              </p:nvPicPr>
              <p:blipFill>
                <a:blip r:embed="rId3"/>
                <a:stretch>
                  <a:fillRect/>
                </a:stretch>
              </p:blipFill>
              <p:spPr>
                <a:xfrm>
                  <a:off x="3246437" y="4945062"/>
                  <a:ext cx="1450762" cy="838200"/>
                </a:xfrm>
                <a:prstGeom prst="rect">
                  <a:avLst/>
                </a:prstGeom>
              </p:spPr>
            </p:pic>
          </p:grpSp>
          <p:grpSp>
            <p:nvGrpSpPr>
              <p:cNvPr id="105" name="Group 104">
                <a:extLst>
                  <a:ext uri="{FF2B5EF4-FFF2-40B4-BE49-F238E27FC236}">
                    <a16:creationId xmlns:a16="http://schemas.microsoft.com/office/drawing/2014/main" id="{E1B2F9D1-1F99-40D8-8920-46233E70EE6A}"/>
                  </a:ext>
                </a:extLst>
              </p:cNvPr>
              <p:cNvGrpSpPr/>
              <p:nvPr/>
            </p:nvGrpSpPr>
            <p:grpSpPr>
              <a:xfrm>
                <a:off x="5694791" y="4233486"/>
                <a:ext cx="1185400" cy="768883"/>
                <a:chOff x="2985493" y="4380047"/>
                <a:chExt cx="1711706" cy="1403215"/>
              </a:xfrm>
            </p:grpSpPr>
            <p:pic>
              <p:nvPicPr>
                <p:cNvPr id="112" name="Picture 111" descr="&lt;strong&gt;Router&lt;/strong&gt; by juanjo">
                  <a:extLst>
                    <a:ext uri="{FF2B5EF4-FFF2-40B4-BE49-F238E27FC236}">
                      <a16:creationId xmlns:a16="http://schemas.microsoft.com/office/drawing/2014/main" id="{E68130AA-0697-4DA9-995C-737492E22F2F}"/>
                    </a:ext>
                  </a:extLst>
                </p:cNvPr>
                <p:cNvPicPr>
                  <a:picLocks noChangeAspect="1"/>
                </p:cNvPicPr>
                <p:nvPr/>
              </p:nvPicPr>
              <p:blipFill>
                <a:blip r:embed="rId3"/>
                <a:stretch>
                  <a:fillRect/>
                </a:stretch>
              </p:blipFill>
              <p:spPr>
                <a:xfrm>
                  <a:off x="2985493" y="4380047"/>
                  <a:ext cx="1450762" cy="838200"/>
                </a:xfrm>
                <a:prstGeom prst="rect">
                  <a:avLst/>
                </a:prstGeom>
              </p:spPr>
            </p:pic>
            <p:pic>
              <p:nvPicPr>
                <p:cNvPr id="113" name="Picture 112" descr="&lt;strong&gt;Router&lt;/strong&gt; by juanjo">
                  <a:extLst>
                    <a:ext uri="{FF2B5EF4-FFF2-40B4-BE49-F238E27FC236}">
                      <a16:creationId xmlns:a16="http://schemas.microsoft.com/office/drawing/2014/main" id="{4E646ECD-413A-4BC5-95C7-0A70D45EB9A6}"/>
                    </a:ext>
                  </a:extLst>
                </p:cNvPr>
                <p:cNvPicPr>
                  <a:picLocks noChangeAspect="1"/>
                </p:cNvPicPr>
                <p:nvPr/>
              </p:nvPicPr>
              <p:blipFill>
                <a:blip r:embed="rId3"/>
                <a:stretch>
                  <a:fillRect/>
                </a:stretch>
              </p:blipFill>
              <p:spPr>
                <a:xfrm>
                  <a:off x="3246437" y="4945062"/>
                  <a:ext cx="1450762" cy="838200"/>
                </a:xfrm>
                <a:prstGeom prst="rect">
                  <a:avLst/>
                </a:prstGeom>
              </p:spPr>
            </p:pic>
          </p:grpSp>
          <p:grpSp>
            <p:nvGrpSpPr>
              <p:cNvPr id="106" name="Group 105">
                <a:extLst>
                  <a:ext uri="{FF2B5EF4-FFF2-40B4-BE49-F238E27FC236}">
                    <a16:creationId xmlns:a16="http://schemas.microsoft.com/office/drawing/2014/main" id="{B2D0337B-6B0E-476F-98C2-1A0435CCF1F3}"/>
                  </a:ext>
                </a:extLst>
              </p:cNvPr>
              <p:cNvGrpSpPr/>
              <p:nvPr/>
            </p:nvGrpSpPr>
            <p:grpSpPr>
              <a:xfrm>
                <a:off x="8360260" y="4136927"/>
                <a:ext cx="1185400" cy="768883"/>
                <a:chOff x="2985493" y="4380047"/>
                <a:chExt cx="1711706" cy="1403215"/>
              </a:xfrm>
            </p:grpSpPr>
            <p:pic>
              <p:nvPicPr>
                <p:cNvPr id="110" name="Picture 109" descr="&lt;strong&gt;Router&lt;/strong&gt; by juanjo">
                  <a:extLst>
                    <a:ext uri="{FF2B5EF4-FFF2-40B4-BE49-F238E27FC236}">
                      <a16:creationId xmlns:a16="http://schemas.microsoft.com/office/drawing/2014/main" id="{D032E60E-A8AC-4AF8-995B-4F06496B85D9}"/>
                    </a:ext>
                  </a:extLst>
                </p:cNvPr>
                <p:cNvPicPr>
                  <a:picLocks noChangeAspect="1"/>
                </p:cNvPicPr>
                <p:nvPr/>
              </p:nvPicPr>
              <p:blipFill>
                <a:blip r:embed="rId3"/>
                <a:stretch>
                  <a:fillRect/>
                </a:stretch>
              </p:blipFill>
              <p:spPr>
                <a:xfrm>
                  <a:off x="2985493" y="4380047"/>
                  <a:ext cx="1450762" cy="838200"/>
                </a:xfrm>
                <a:prstGeom prst="rect">
                  <a:avLst/>
                </a:prstGeom>
              </p:spPr>
            </p:pic>
            <p:pic>
              <p:nvPicPr>
                <p:cNvPr id="111" name="Picture 110" descr="&lt;strong&gt;Router&lt;/strong&gt; by juanjo">
                  <a:extLst>
                    <a:ext uri="{FF2B5EF4-FFF2-40B4-BE49-F238E27FC236}">
                      <a16:creationId xmlns:a16="http://schemas.microsoft.com/office/drawing/2014/main" id="{E5BF7855-ADAF-483F-B97A-4E47AA2115AC}"/>
                    </a:ext>
                  </a:extLst>
                </p:cNvPr>
                <p:cNvPicPr>
                  <a:picLocks noChangeAspect="1"/>
                </p:cNvPicPr>
                <p:nvPr/>
              </p:nvPicPr>
              <p:blipFill>
                <a:blip r:embed="rId3"/>
                <a:stretch>
                  <a:fillRect/>
                </a:stretch>
              </p:blipFill>
              <p:spPr>
                <a:xfrm>
                  <a:off x="3246437" y="4945062"/>
                  <a:ext cx="1450762" cy="838200"/>
                </a:xfrm>
                <a:prstGeom prst="rect">
                  <a:avLst/>
                </a:prstGeom>
              </p:spPr>
            </p:pic>
          </p:grpSp>
          <p:pic>
            <p:nvPicPr>
              <p:cNvPr id="107" name="Picture 106">
                <a:extLst>
                  <a:ext uri="{FF2B5EF4-FFF2-40B4-BE49-F238E27FC236}">
                    <a16:creationId xmlns:a16="http://schemas.microsoft.com/office/drawing/2014/main" id="{A2CCD747-22D2-43E9-A21C-5E9D929156BF}"/>
                  </a:ext>
                </a:extLst>
              </p:cNvPr>
              <p:cNvPicPr>
                <a:picLocks noChangeAspect="1"/>
              </p:cNvPicPr>
              <p:nvPr/>
            </p:nvPicPr>
            <p:blipFill>
              <a:blip r:embed="rId4"/>
              <a:stretch>
                <a:fillRect/>
              </a:stretch>
            </p:blipFill>
            <p:spPr>
              <a:xfrm>
                <a:off x="7978724" y="6126215"/>
                <a:ext cx="2470517" cy="597251"/>
              </a:xfrm>
              <a:prstGeom prst="rect">
                <a:avLst/>
              </a:prstGeom>
            </p:spPr>
          </p:pic>
          <p:pic>
            <p:nvPicPr>
              <p:cNvPr id="108" name="Picture 107">
                <a:extLst>
                  <a:ext uri="{FF2B5EF4-FFF2-40B4-BE49-F238E27FC236}">
                    <a16:creationId xmlns:a16="http://schemas.microsoft.com/office/drawing/2014/main" id="{EA04E9D1-19F6-4F09-AD45-7D6FC0CAD03D}"/>
                  </a:ext>
                </a:extLst>
              </p:cNvPr>
              <p:cNvPicPr>
                <a:picLocks noChangeAspect="1"/>
              </p:cNvPicPr>
              <p:nvPr/>
            </p:nvPicPr>
            <p:blipFill>
              <a:blip r:embed="rId4"/>
              <a:stretch>
                <a:fillRect/>
              </a:stretch>
            </p:blipFill>
            <p:spPr>
              <a:xfrm>
                <a:off x="1470526" y="6094155"/>
                <a:ext cx="2470517" cy="597251"/>
              </a:xfrm>
              <a:prstGeom prst="rect">
                <a:avLst/>
              </a:prstGeom>
            </p:spPr>
          </p:pic>
          <p:pic>
            <p:nvPicPr>
              <p:cNvPr id="109" name="Picture 108">
                <a:extLst>
                  <a:ext uri="{FF2B5EF4-FFF2-40B4-BE49-F238E27FC236}">
                    <a16:creationId xmlns:a16="http://schemas.microsoft.com/office/drawing/2014/main" id="{AE770F7F-5B85-4E9D-94FB-E493DEF7FE05}"/>
                  </a:ext>
                </a:extLst>
              </p:cNvPr>
              <p:cNvPicPr>
                <a:picLocks noChangeAspect="1"/>
              </p:cNvPicPr>
              <p:nvPr/>
            </p:nvPicPr>
            <p:blipFill>
              <a:blip r:embed="rId4"/>
              <a:stretch>
                <a:fillRect/>
              </a:stretch>
            </p:blipFill>
            <p:spPr>
              <a:xfrm>
                <a:off x="4768155" y="6063773"/>
                <a:ext cx="2470517" cy="597251"/>
              </a:xfrm>
              <a:prstGeom prst="rect">
                <a:avLst/>
              </a:prstGeom>
            </p:spPr>
          </p:pic>
        </p:grpSp>
        <p:grpSp>
          <p:nvGrpSpPr>
            <p:cNvPr id="53" name="Group 52">
              <a:extLst>
                <a:ext uri="{FF2B5EF4-FFF2-40B4-BE49-F238E27FC236}">
                  <a16:creationId xmlns:a16="http://schemas.microsoft.com/office/drawing/2014/main" id="{829A4A23-4273-43A9-AF22-42B6AEA9B025}"/>
                </a:ext>
              </a:extLst>
            </p:cNvPr>
            <p:cNvGrpSpPr/>
            <p:nvPr/>
          </p:nvGrpSpPr>
          <p:grpSpPr>
            <a:xfrm>
              <a:off x="400257" y="1414117"/>
              <a:ext cx="4611053" cy="1985143"/>
              <a:chOff x="4908622" y="1583197"/>
              <a:chExt cx="6840876" cy="3531231"/>
            </a:xfrm>
          </p:grpSpPr>
          <p:grpSp>
            <p:nvGrpSpPr>
              <p:cNvPr id="79" name="Group 78">
                <a:extLst>
                  <a:ext uri="{FF2B5EF4-FFF2-40B4-BE49-F238E27FC236}">
                    <a16:creationId xmlns:a16="http://schemas.microsoft.com/office/drawing/2014/main" id="{15774CF7-D959-4106-9351-C0CF74104734}"/>
                  </a:ext>
                </a:extLst>
              </p:cNvPr>
              <p:cNvGrpSpPr/>
              <p:nvPr/>
            </p:nvGrpSpPr>
            <p:grpSpPr>
              <a:xfrm>
                <a:off x="4908622" y="1583197"/>
                <a:ext cx="6840876" cy="3531231"/>
                <a:chOff x="5933962" y="1485269"/>
                <a:chExt cx="5269364" cy="2309035"/>
              </a:xfrm>
            </p:grpSpPr>
            <p:sp>
              <p:nvSpPr>
                <p:cNvPr id="89" name="Rectangle 88">
                  <a:extLst>
                    <a:ext uri="{FF2B5EF4-FFF2-40B4-BE49-F238E27FC236}">
                      <a16:creationId xmlns:a16="http://schemas.microsoft.com/office/drawing/2014/main" id="{069EB129-6CE5-44B5-80EB-993616523331}"/>
                    </a:ext>
                  </a:extLst>
                </p:cNvPr>
                <p:cNvSpPr/>
                <p:nvPr/>
              </p:nvSpPr>
              <p:spPr bwMode="auto">
                <a:xfrm>
                  <a:off x="6027018" y="2015160"/>
                  <a:ext cx="871340"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505050">
                          <a:lumMod val="75000"/>
                        </a:srgbClr>
                      </a:solidFill>
                      <a:effectLst/>
                      <a:uLnTx/>
                      <a:uFillTx/>
                      <a:latin typeface="Segoe UI"/>
                      <a:ea typeface="+mn-ea"/>
                      <a:cs typeface="+mn-cs"/>
                    </a:rPr>
                    <a:t>SQL DB</a:t>
                  </a:r>
                </a:p>
              </p:txBody>
            </p:sp>
            <p:sp>
              <p:nvSpPr>
                <p:cNvPr id="90" name="Oval 89">
                  <a:extLst>
                    <a:ext uri="{FF2B5EF4-FFF2-40B4-BE49-F238E27FC236}">
                      <a16:creationId xmlns:a16="http://schemas.microsoft.com/office/drawing/2014/main" id="{0FAC754E-F814-4627-A5F6-E10D64CC9412}"/>
                    </a:ext>
                  </a:extLst>
                </p:cNvPr>
                <p:cNvSpPr/>
                <p:nvPr/>
              </p:nvSpPr>
              <p:spPr bwMode="auto">
                <a:xfrm>
                  <a:off x="6346375" y="3373589"/>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91" name="Straight Connector 90">
                  <a:extLst>
                    <a:ext uri="{FF2B5EF4-FFF2-40B4-BE49-F238E27FC236}">
                      <a16:creationId xmlns:a16="http://schemas.microsoft.com/office/drawing/2014/main" id="{D573B5B0-4881-4C94-8AA1-8A1F4E7B1EAB}"/>
                    </a:ext>
                  </a:extLst>
                </p:cNvPr>
                <p:cNvCxnSpPr>
                  <a:cxnSpLocks/>
                  <a:stCxn id="89" idx="2"/>
                  <a:endCxn id="90" idx="0"/>
                </p:cNvCxnSpPr>
                <p:nvPr/>
              </p:nvCxnSpPr>
              <p:spPr>
                <a:xfrm flipH="1">
                  <a:off x="6460135" y="3177303"/>
                  <a:ext cx="2553" cy="196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55AF22FE-E968-4D81-B314-770A367A179B}"/>
                    </a:ext>
                  </a:extLst>
                </p:cNvPr>
                <p:cNvGrpSpPr/>
                <p:nvPr/>
              </p:nvGrpSpPr>
              <p:grpSpPr>
                <a:xfrm>
                  <a:off x="5933962" y="1485269"/>
                  <a:ext cx="5269364" cy="2309035"/>
                  <a:chOff x="865588" y="1015189"/>
                  <a:chExt cx="7105249" cy="5754864"/>
                </a:xfrm>
              </p:grpSpPr>
              <p:sp>
                <p:nvSpPr>
                  <p:cNvPr id="97" name="Rectangle 96">
                    <a:extLst>
                      <a:ext uri="{FF2B5EF4-FFF2-40B4-BE49-F238E27FC236}">
                        <a16:creationId xmlns:a16="http://schemas.microsoft.com/office/drawing/2014/main" id="{B77753F5-A3F5-4695-81CA-464B152C58AC}"/>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8" name="Rectangle: Rounded Corners 97">
                    <a:extLst>
                      <a:ext uri="{FF2B5EF4-FFF2-40B4-BE49-F238E27FC236}">
                        <a16:creationId xmlns:a16="http://schemas.microsoft.com/office/drawing/2014/main" id="{0835337F-B1F0-4554-A7FA-7AD6830EADF0}"/>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dirty="0">
                        <a:ln>
                          <a:noFill/>
                        </a:ln>
                        <a:solidFill>
                          <a:srgbClr val="505050"/>
                        </a:solidFill>
                        <a:effectLst/>
                        <a:uLnTx/>
                        <a:uFillTx/>
                        <a:latin typeface="Segoe UI"/>
                        <a:ea typeface="+mn-ea"/>
                        <a:cs typeface="+mn-cs"/>
                      </a:rPr>
                      <a:t>South Africa West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3" name="Cloud 92">
                  <a:extLst>
                    <a:ext uri="{FF2B5EF4-FFF2-40B4-BE49-F238E27FC236}">
                      <a16:creationId xmlns:a16="http://schemas.microsoft.com/office/drawing/2014/main" id="{94CDC880-465D-43C5-815A-00F7BA16EBDB}"/>
                    </a:ext>
                  </a:extLst>
                </p:cNvPr>
                <p:cNvSpPr/>
                <p:nvPr/>
              </p:nvSpPr>
              <p:spPr bwMode="auto">
                <a:xfrm>
                  <a:off x="8052892" y="2094900"/>
                  <a:ext cx="3026540" cy="1082402"/>
                </a:xfrm>
                <a:prstGeom prst="cloud">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600" b="0" i="0" u="none" strike="noStrike" kern="1200" cap="none" spc="0" normalizeH="0" baseline="0" noProof="0" dirty="0">
                      <a:ln>
                        <a:noFill/>
                      </a:ln>
                      <a:solidFill>
                        <a:srgbClr val="505050"/>
                      </a:solidFill>
                      <a:effectLst/>
                      <a:uLnTx/>
                      <a:uFillTx/>
                      <a:latin typeface="Segoe UI"/>
                      <a:ea typeface="+mn-ea"/>
                      <a:cs typeface="+mn-cs"/>
                    </a:rPr>
                    <a:t>Azure VNet</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6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6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4" name="Rectangle 93">
                  <a:extLst>
                    <a:ext uri="{FF2B5EF4-FFF2-40B4-BE49-F238E27FC236}">
                      <a16:creationId xmlns:a16="http://schemas.microsoft.com/office/drawing/2014/main" id="{DD31E346-1AE9-4A7F-ABB8-7A2BE2370FF1}"/>
                    </a:ext>
                  </a:extLst>
                </p:cNvPr>
                <p:cNvSpPr/>
                <p:nvPr/>
              </p:nvSpPr>
              <p:spPr bwMode="auto">
                <a:xfrm>
                  <a:off x="7021772" y="2015160"/>
                  <a:ext cx="933708"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505050">
                          <a:lumMod val="75000"/>
                        </a:srgbClr>
                      </a:solidFill>
                      <a:effectLst/>
                      <a:uLnTx/>
                      <a:uFillTx/>
                      <a:latin typeface="Segoe UI"/>
                      <a:ea typeface="+mn-ea"/>
                      <a:cs typeface="+mn-cs"/>
                    </a:rPr>
                    <a:t>App Service</a:t>
                  </a:r>
                </a:p>
              </p:txBody>
            </p:sp>
            <p:sp>
              <p:nvSpPr>
                <p:cNvPr id="95" name="Oval 94">
                  <a:extLst>
                    <a:ext uri="{FF2B5EF4-FFF2-40B4-BE49-F238E27FC236}">
                      <a16:creationId xmlns:a16="http://schemas.microsoft.com/office/drawing/2014/main" id="{EDA493C8-4FEE-418D-B898-EAC1343C75CB}"/>
                    </a:ext>
                  </a:extLst>
                </p:cNvPr>
                <p:cNvSpPr/>
                <p:nvPr/>
              </p:nvSpPr>
              <p:spPr bwMode="auto">
                <a:xfrm>
                  <a:off x="7368452" y="3394890"/>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EB6CA1A9-21DC-490B-A171-26341932FF2D}"/>
                    </a:ext>
                  </a:extLst>
                </p:cNvPr>
                <p:cNvCxnSpPr>
                  <a:cxnSpLocks/>
                  <a:stCxn id="94" idx="2"/>
                  <a:endCxn id="95" idx="0"/>
                </p:cNvCxnSpPr>
                <p:nvPr/>
              </p:nvCxnSpPr>
              <p:spPr>
                <a:xfrm flipH="1">
                  <a:off x="7482212" y="3177303"/>
                  <a:ext cx="6414" cy="2175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0" name="Rectangle 79">
                <a:extLst>
                  <a:ext uri="{FF2B5EF4-FFF2-40B4-BE49-F238E27FC236}">
                    <a16:creationId xmlns:a16="http://schemas.microsoft.com/office/drawing/2014/main" id="{D2BAA167-39A9-47D7-BEC0-10BC7ED8C4B4}"/>
                  </a:ext>
                </a:extLst>
              </p:cNvPr>
              <p:cNvSpPr/>
              <p:nvPr/>
            </p:nvSpPr>
            <p:spPr bwMode="auto">
              <a:xfrm>
                <a:off x="8329060" y="3233714"/>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81" name="Rectangle 80">
                <a:extLst>
                  <a:ext uri="{FF2B5EF4-FFF2-40B4-BE49-F238E27FC236}">
                    <a16:creationId xmlns:a16="http://schemas.microsoft.com/office/drawing/2014/main" id="{39871E77-177D-4A3D-A588-59B22FA050B8}"/>
                  </a:ext>
                </a:extLst>
              </p:cNvPr>
              <p:cNvSpPr/>
              <p:nvPr/>
            </p:nvSpPr>
            <p:spPr bwMode="auto">
              <a:xfrm>
                <a:off x="9351692" y="3327629"/>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82" name="Rectangle 81">
                <a:extLst>
                  <a:ext uri="{FF2B5EF4-FFF2-40B4-BE49-F238E27FC236}">
                    <a16:creationId xmlns:a16="http://schemas.microsoft.com/office/drawing/2014/main" id="{21678B63-3FA7-4ECA-8D09-626C7AE2941E}"/>
                  </a:ext>
                </a:extLst>
              </p:cNvPr>
              <p:cNvSpPr/>
              <p:nvPr/>
            </p:nvSpPr>
            <p:spPr bwMode="auto">
              <a:xfrm>
                <a:off x="10374324" y="3077890"/>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83" name="Rectangle 82">
                <a:extLst>
                  <a:ext uri="{FF2B5EF4-FFF2-40B4-BE49-F238E27FC236}">
                    <a16:creationId xmlns:a16="http://schemas.microsoft.com/office/drawing/2014/main" id="{6CD5A63C-1813-4C7E-B98B-136E9451731D}"/>
                  </a:ext>
                </a:extLst>
              </p:cNvPr>
              <p:cNvSpPr/>
              <p:nvPr/>
            </p:nvSpPr>
            <p:spPr bwMode="auto">
              <a:xfrm>
                <a:off x="8329060" y="3908653"/>
                <a:ext cx="827879" cy="478814"/>
              </a:xfrm>
              <a:prstGeom prst="rect">
                <a:avLst/>
              </a:prstGeom>
              <a:solidFill>
                <a:schemeClr val="accent3">
                  <a:lumMod val="20000"/>
                  <a:lumOff val="8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Internet Gateway</a:t>
                </a:r>
              </a:p>
            </p:txBody>
          </p:sp>
          <p:sp>
            <p:nvSpPr>
              <p:cNvPr id="84" name="Oval 83">
                <a:extLst>
                  <a:ext uri="{FF2B5EF4-FFF2-40B4-BE49-F238E27FC236}">
                    <a16:creationId xmlns:a16="http://schemas.microsoft.com/office/drawing/2014/main" id="{B49DFF39-CE25-4CD9-943B-EAC4A80D2798}"/>
                  </a:ext>
                </a:extLst>
              </p:cNvPr>
              <p:cNvSpPr/>
              <p:nvPr/>
            </p:nvSpPr>
            <p:spPr bwMode="auto">
              <a:xfrm>
                <a:off x="8599267" y="4515955"/>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E432CCE6-E359-41DE-9171-514DA403F28C}"/>
                  </a:ext>
                </a:extLst>
              </p:cNvPr>
              <p:cNvCxnSpPr>
                <a:cxnSpLocks/>
                <a:stCxn id="83" idx="2"/>
                <a:endCxn id="84" idx="0"/>
              </p:cNvCxnSpPr>
              <p:nvPr/>
            </p:nvCxnSpPr>
            <p:spPr>
              <a:xfrm>
                <a:off x="8743000" y="4387467"/>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725479DC-E8B4-4336-8740-7990CED1B02F}"/>
                  </a:ext>
                </a:extLst>
              </p:cNvPr>
              <p:cNvSpPr/>
              <p:nvPr/>
            </p:nvSpPr>
            <p:spPr bwMode="auto">
              <a:xfrm>
                <a:off x="9342548" y="3916927"/>
                <a:ext cx="827879" cy="478814"/>
              </a:xfrm>
              <a:prstGeom prst="rect">
                <a:avLst/>
              </a:prstGeom>
              <a:solidFill>
                <a:schemeClr val="accent4">
                  <a:lumMod val="60000"/>
                  <a:lumOff val="4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VPN</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Gateway</a:t>
                </a:r>
              </a:p>
            </p:txBody>
          </p:sp>
          <p:sp>
            <p:nvSpPr>
              <p:cNvPr id="87" name="Oval 86">
                <a:extLst>
                  <a:ext uri="{FF2B5EF4-FFF2-40B4-BE49-F238E27FC236}">
                    <a16:creationId xmlns:a16="http://schemas.microsoft.com/office/drawing/2014/main" id="{D2686803-5211-4B52-9EC6-A775FD60E25A}"/>
                  </a:ext>
                </a:extLst>
              </p:cNvPr>
              <p:cNvSpPr/>
              <p:nvPr/>
            </p:nvSpPr>
            <p:spPr bwMode="auto">
              <a:xfrm>
                <a:off x="9612755" y="4524229"/>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88" name="Straight Connector 87">
                <a:extLst>
                  <a:ext uri="{FF2B5EF4-FFF2-40B4-BE49-F238E27FC236}">
                    <a16:creationId xmlns:a16="http://schemas.microsoft.com/office/drawing/2014/main" id="{A70A90AA-7227-4ECF-908D-08C6D975D0C2}"/>
                  </a:ext>
                </a:extLst>
              </p:cNvPr>
              <p:cNvCxnSpPr>
                <a:cxnSpLocks/>
                <a:stCxn id="86" idx="2"/>
                <a:endCxn id="87" idx="0"/>
              </p:cNvCxnSpPr>
              <p:nvPr/>
            </p:nvCxnSpPr>
            <p:spPr>
              <a:xfrm>
                <a:off x="9756488" y="4395741"/>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D8EA3AD0-0267-4B8A-9D45-3B22F8D373B7}"/>
                </a:ext>
              </a:extLst>
            </p:cNvPr>
            <p:cNvGrpSpPr/>
            <p:nvPr/>
          </p:nvGrpSpPr>
          <p:grpSpPr>
            <a:xfrm>
              <a:off x="7208421" y="1414117"/>
              <a:ext cx="4611053" cy="1985143"/>
              <a:chOff x="4908622" y="1583197"/>
              <a:chExt cx="6840876" cy="3531231"/>
            </a:xfrm>
          </p:grpSpPr>
          <p:grpSp>
            <p:nvGrpSpPr>
              <p:cNvPr id="59" name="Group 58">
                <a:extLst>
                  <a:ext uri="{FF2B5EF4-FFF2-40B4-BE49-F238E27FC236}">
                    <a16:creationId xmlns:a16="http://schemas.microsoft.com/office/drawing/2014/main" id="{27B66B98-AFDD-4FC3-B3ED-9E1AAFB1EC08}"/>
                  </a:ext>
                </a:extLst>
              </p:cNvPr>
              <p:cNvGrpSpPr/>
              <p:nvPr/>
            </p:nvGrpSpPr>
            <p:grpSpPr>
              <a:xfrm>
                <a:off x="4908622" y="1583197"/>
                <a:ext cx="6840876" cy="3531231"/>
                <a:chOff x="5933962" y="1485269"/>
                <a:chExt cx="5269364" cy="2309035"/>
              </a:xfrm>
            </p:grpSpPr>
            <p:sp>
              <p:nvSpPr>
                <p:cNvPr id="69" name="Rectangle 68">
                  <a:extLst>
                    <a:ext uri="{FF2B5EF4-FFF2-40B4-BE49-F238E27FC236}">
                      <a16:creationId xmlns:a16="http://schemas.microsoft.com/office/drawing/2014/main" id="{EB46C290-D1F8-43AE-943D-364C75DAE0F6}"/>
                    </a:ext>
                  </a:extLst>
                </p:cNvPr>
                <p:cNvSpPr/>
                <p:nvPr/>
              </p:nvSpPr>
              <p:spPr bwMode="auto">
                <a:xfrm>
                  <a:off x="6027018" y="2015160"/>
                  <a:ext cx="871340"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505050">
                          <a:lumMod val="75000"/>
                        </a:srgbClr>
                      </a:solidFill>
                      <a:effectLst/>
                      <a:uLnTx/>
                      <a:uFillTx/>
                      <a:latin typeface="Segoe UI"/>
                      <a:ea typeface="+mn-ea"/>
                      <a:cs typeface="+mn-cs"/>
                    </a:rPr>
                    <a:t>SQL DB</a:t>
                  </a:r>
                </a:p>
              </p:txBody>
            </p:sp>
            <p:sp>
              <p:nvSpPr>
                <p:cNvPr id="70" name="Oval 69">
                  <a:extLst>
                    <a:ext uri="{FF2B5EF4-FFF2-40B4-BE49-F238E27FC236}">
                      <a16:creationId xmlns:a16="http://schemas.microsoft.com/office/drawing/2014/main" id="{8FBF8A80-7795-4339-848E-1DC41BE23482}"/>
                    </a:ext>
                  </a:extLst>
                </p:cNvPr>
                <p:cNvSpPr/>
                <p:nvPr/>
              </p:nvSpPr>
              <p:spPr bwMode="auto">
                <a:xfrm>
                  <a:off x="6346375" y="3373589"/>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71" name="Straight Connector 70">
                  <a:extLst>
                    <a:ext uri="{FF2B5EF4-FFF2-40B4-BE49-F238E27FC236}">
                      <a16:creationId xmlns:a16="http://schemas.microsoft.com/office/drawing/2014/main" id="{8F7E6D08-D4F0-4624-B399-C948CD2C313F}"/>
                    </a:ext>
                  </a:extLst>
                </p:cNvPr>
                <p:cNvCxnSpPr>
                  <a:cxnSpLocks/>
                  <a:stCxn id="69" idx="2"/>
                  <a:endCxn id="70" idx="0"/>
                </p:cNvCxnSpPr>
                <p:nvPr/>
              </p:nvCxnSpPr>
              <p:spPr>
                <a:xfrm flipH="1">
                  <a:off x="6460135" y="3177303"/>
                  <a:ext cx="2553" cy="196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7E0CB5E4-99EE-45B6-823C-AB766FAE4C44}"/>
                    </a:ext>
                  </a:extLst>
                </p:cNvPr>
                <p:cNvGrpSpPr/>
                <p:nvPr/>
              </p:nvGrpSpPr>
              <p:grpSpPr>
                <a:xfrm>
                  <a:off x="5933962" y="1485269"/>
                  <a:ext cx="5269364" cy="2309035"/>
                  <a:chOff x="865588" y="1015189"/>
                  <a:chExt cx="7105249" cy="5754864"/>
                </a:xfrm>
              </p:grpSpPr>
              <p:sp>
                <p:nvSpPr>
                  <p:cNvPr id="77" name="Rectangle 76">
                    <a:extLst>
                      <a:ext uri="{FF2B5EF4-FFF2-40B4-BE49-F238E27FC236}">
                        <a16:creationId xmlns:a16="http://schemas.microsoft.com/office/drawing/2014/main" id="{745584D7-9A26-4AF8-A0EF-1550553D5771}"/>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8" name="Rectangle: Rounded Corners 77">
                    <a:extLst>
                      <a:ext uri="{FF2B5EF4-FFF2-40B4-BE49-F238E27FC236}">
                        <a16:creationId xmlns:a16="http://schemas.microsoft.com/office/drawing/2014/main" id="{5804C777-4734-4B71-93F3-15365A03EB3C}"/>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dirty="0">
                        <a:ln>
                          <a:noFill/>
                        </a:ln>
                        <a:solidFill>
                          <a:srgbClr val="505050"/>
                        </a:solidFill>
                        <a:effectLst/>
                        <a:uLnTx/>
                        <a:uFillTx/>
                        <a:latin typeface="Segoe UI"/>
                        <a:ea typeface="+mn-ea"/>
                        <a:cs typeface="+mn-cs"/>
                      </a:rPr>
                      <a:t>South Africa North</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3" name="Cloud 72">
                  <a:extLst>
                    <a:ext uri="{FF2B5EF4-FFF2-40B4-BE49-F238E27FC236}">
                      <a16:creationId xmlns:a16="http://schemas.microsoft.com/office/drawing/2014/main" id="{57DC6324-AFF8-410C-B260-D806E5BD1E93}"/>
                    </a:ext>
                  </a:extLst>
                </p:cNvPr>
                <p:cNvSpPr/>
                <p:nvPr/>
              </p:nvSpPr>
              <p:spPr bwMode="auto">
                <a:xfrm>
                  <a:off x="8052892" y="2094900"/>
                  <a:ext cx="3026540" cy="1082402"/>
                </a:xfrm>
                <a:prstGeom prst="cloud">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600" b="0" i="0" u="none" strike="noStrike" kern="1200" cap="none" spc="0" normalizeH="0" baseline="0" noProof="0" dirty="0">
                      <a:ln>
                        <a:noFill/>
                      </a:ln>
                      <a:solidFill>
                        <a:srgbClr val="505050"/>
                      </a:solidFill>
                      <a:effectLst/>
                      <a:uLnTx/>
                      <a:uFillTx/>
                      <a:latin typeface="Segoe UI"/>
                      <a:ea typeface="+mn-ea"/>
                      <a:cs typeface="+mn-cs"/>
                    </a:rPr>
                    <a:t>Azure VNet</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6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6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BAD115DE-498E-4A3C-96F3-564646D1BEE1}"/>
                    </a:ext>
                  </a:extLst>
                </p:cNvPr>
                <p:cNvSpPr/>
                <p:nvPr/>
              </p:nvSpPr>
              <p:spPr bwMode="auto">
                <a:xfrm>
                  <a:off x="7021772" y="2015160"/>
                  <a:ext cx="933708"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505050">
                          <a:lumMod val="75000"/>
                        </a:srgbClr>
                      </a:solidFill>
                      <a:effectLst/>
                      <a:uLnTx/>
                      <a:uFillTx/>
                      <a:latin typeface="Segoe UI"/>
                      <a:ea typeface="+mn-ea"/>
                      <a:cs typeface="+mn-cs"/>
                    </a:rPr>
                    <a:t>App Service</a:t>
                  </a:r>
                </a:p>
              </p:txBody>
            </p:sp>
            <p:sp>
              <p:nvSpPr>
                <p:cNvPr id="75" name="Oval 74">
                  <a:extLst>
                    <a:ext uri="{FF2B5EF4-FFF2-40B4-BE49-F238E27FC236}">
                      <a16:creationId xmlns:a16="http://schemas.microsoft.com/office/drawing/2014/main" id="{88FEDC2C-A330-46BA-A4A7-DB30C86D6F78}"/>
                    </a:ext>
                  </a:extLst>
                </p:cNvPr>
                <p:cNvSpPr/>
                <p:nvPr/>
              </p:nvSpPr>
              <p:spPr bwMode="auto">
                <a:xfrm>
                  <a:off x="7368452" y="3394890"/>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76" name="Straight Connector 75">
                  <a:extLst>
                    <a:ext uri="{FF2B5EF4-FFF2-40B4-BE49-F238E27FC236}">
                      <a16:creationId xmlns:a16="http://schemas.microsoft.com/office/drawing/2014/main" id="{741F39D2-595A-487B-9572-855D197EF89D}"/>
                    </a:ext>
                  </a:extLst>
                </p:cNvPr>
                <p:cNvCxnSpPr>
                  <a:cxnSpLocks/>
                  <a:stCxn id="74" idx="2"/>
                  <a:endCxn id="75" idx="0"/>
                </p:cNvCxnSpPr>
                <p:nvPr/>
              </p:nvCxnSpPr>
              <p:spPr>
                <a:xfrm flipH="1">
                  <a:off x="7482212" y="3177303"/>
                  <a:ext cx="6414" cy="2175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Rectangle 59">
                <a:extLst>
                  <a:ext uri="{FF2B5EF4-FFF2-40B4-BE49-F238E27FC236}">
                    <a16:creationId xmlns:a16="http://schemas.microsoft.com/office/drawing/2014/main" id="{8F25D063-8AFC-4C2A-A826-B32F9DEE4CCF}"/>
                  </a:ext>
                </a:extLst>
              </p:cNvPr>
              <p:cNvSpPr/>
              <p:nvPr/>
            </p:nvSpPr>
            <p:spPr bwMode="auto">
              <a:xfrm>
                <a:off x="8329060" y="3233714"/>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61" name="Rectangle 60">
                <a:extLst>
                  <a:ext uri="{FF2B5EF4-FFF2-40B4-BE49-F238E27FC236}">
                    <a16:creationId xmlns:a16="http://schemas.microsoft.com/office/drawing/2014/main" id="{71FFA41F-72F3-42E4-B8DC-8E6FC0EBA80A}"/>
                  </a:ext>
                </a:extLst>
              </p:cNvPr>
              <p:cNvSpPr/>
              <p:nvPr/>
            </p:nvSpPr>
            <p:spPr bwMode="auto">
              <a:xfrm>
                <a:off x="9351692" y="3327629"/>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62" name="Rectangle 61">
                <a:extLst>
                  <a:ext uri="{FF2B5EF4-FFF2-40B4-BE49-F238E27FC236}">
                    <a16:creationId xmlns:a16="http://schemas.microsoft.com/office/drawing/2014/main" id="{0D64D53D-BDA4-41D3-AAE2-553F98DBA21D}"/>
                  </a:ext>
                </a:extLst>
              </p:cNvPr>
              <p:cNvSpPr/>
              <p:nvPr/>
            </p:nvSpPr>
            <p:spPr bwMode="auto">
              <a:xfrm>
                <a:off x="10374324" y="3077890"/>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63" name="Rectangle 62">
                <a:extLst>
                  <a:ext uri="{FF2B5EF4-FFF2-40B4-BE49-F238E27FC236}">
                    <a16:creationId xmlns:a16="http://schemas.microsoft.com/office/drawing/2014/main" id="{0AFF3B53-534A-4CC9-8C38-C40E557F8745}"/>
                  </a:ext>
                </a:extLst>
              </p:cNvPr>
              <p:cNvSpPr/>
              <p:nvPr/>
            </p:nvSpPr>
            <p:spPr bwMode="auto">
              <a:xfrm>
                <a:off x="8329060" y="3908653"/>
                <a:ext cx="827879" cy="478814"/>
              </a:xfrm>
              <a:prstGeom prst="rect">
                <a:avLst/>
              </a:prstGeom>
              <a:solidFill>
                <a:schemeClr val="accent3">
                  <a:lumMod val="20000"/>
                  <a:lumOff val="8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Internet Gateway</a:t>
                </a:r>
              </a:p>
            </p:txBody>
          </p:sp>
          <p:sp>
            <p:nvSpPr>
              <p:cNvPr id="64" name="Oval 63">
                <a:extLst>
                  <a:ext uri="{FF2B5EF4-FFF2-40B4-BE49-F238E27FC236}">
                    <a16:creationId xmlns:a16="http://schemas.microsoft.com/office/drawing/2014/main" id="{E389B393-2D56-4C8C-B23B-61319F8C5706}"/>
                  </a:ext>
                </a:extLst>
              </p:cNvPr>
              <p:cNvSpPr/>
              <p:nvPr/>
            </p:nvSpPr>
            <p:spPr bwMode="auto">
              <a:xfrm>
                <a:off x="8599267" y="4515955"/>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65" name="Straight Connector 64">
                <a:extLst>
                  <a:ext uri="{FF2B5EF4-FFF2-40B4-BE49-F238E27FC236}">
                    <a16:creationId xmlns:a16="http://schemas.microsoft.com/office/drawing/2014/main" id="{2886D994-FD98-4D86-A51C-B94257E3F025}"/>
                  </a:ext>
                </a:extLst>
              </p:cNvPr>
              <p:cNvCxnSpPr>
                <a:cxnSpLocks/>
                <a:stCxn id="63" idx="2"/>
                <a:endCxn id="64" idx="0"/>
              </p:cNvCxnSpPr>
              <p:nvPr/>
            </p:nvCxnSpPr>
            <p:spPr>
              <a:xfrm>
                <a:off x="8743000" y="4387467"/>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6B0F974E-521E-4C48-AF35-7EBC42DC63A0}"/>
                  </a:ext>
                </a:extLst>
              </p:cNvPr>
              <p:cNvSpPr/>
              <p:nvPr/>
            </p:nvSpPr>
            <p:spPr bwMode="auto">
              <a:xfrm>
                <a:off x="9342548" y="3916927"/>
                <a:ext cx="827879" cy="478814"/>
              </a:xfrm>
              <a:prstGeom prst="rect">
                <a:avLst/>
              </a:prstGeom>
              <a:solidFill>
                <a:schemeClr val="accent4">
                  <a:lumMod val="60000"/>
                  <a:lumOff val="4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VPN</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Gateway</a:t>
                </a:r>
              </a:p>
            </p:txBody>
          </p:sp>
          <p:sp>
            <p:nvSpPr>
              <p:cNvPr id="67" name="Oval 66">
                <a:extLst>
                  <a:ext uri="{FF2B5EF4-FFF2-40B4-BE49-F238E27FC236}">
                    <a16:creationId xmlns:a16="http://schemas.microsoft.com/office/drawing/2014/main" id="{1BF45131-F2D8-403F-996C-A6D08B03026E}"/>
                  </a:ext>
                </a:extLst>
              </p:cNvPr>
              <p:cNvSpPr/>
              <p:nvPr/>
            </p:nvSpPr>
            <p:spPr bwMode="auto">
              <a:xfrm>
                <a:off x="9612755" y="4524229"/>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68" name="Straight Connector 67">
                <a:extLst>
                  <a:ext uri="{FF2B5EF4-FFF2-40B4-BE49-F238E27FC236}">
                    <a16:creationId xmlns:a16="http://schemas.microsoft.com/office/drawing/2014/main" id="{078FFC4F-543C-4D30-B1A2-69667055030B}"/>
                  </a:ext>
                </a:extLst>
              </p:cNvPr>
              <p:cNvCxnSpPr>
                <a:cxnSpLocks/>
                <a:stCxn id="66" idx="2"/>
                <a:endCxn id="67" idx="0"/>
              </p:cNvCxnSpPr>
              <p:nvPr/>
            </p:nvCxnSpPr>
            <p:spPr>
              <a:xfrm>
                <a:off x="9756488" y="4395741"/>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F125562A-DEFB-424F-BE74-E20E3AFE76BB}"/>
              </a:ext>
            </a:extLst>
          </p:cNvPr>
          <p:cNvGrpSpPr/>
          <p:nvPr/>
        </p:nvGrpSpPr>
        <p:grpSpPr>
          <a:xfrm>
            <a:off x="9551535" y="3291078"/>
            <a:ext cx="2373545" cy="1487458"/>
            <a:chOff x="9175212" y="4261688"/>
            <a:chExt cx="2871989" cy="1799824"/>
          </a:xfrm>
        </p:grpSpPr>
        <p:sp>
          <p:nvSpPr>
            <p:cNvPr id="116" name="Rectangle 115">
              <a:extLst>
                <a:ext uri="{FF2B5EF4-FFF2-40B4-BE49-F238E27FC236}">
                  <a16:creationId xmlns:a16="http://schemas.microsoft.com/office/drawing/2014/main" id="{1208CDE8-DDE2-415C-904C-BE84A9CB58A3}"/>
                </a:ext>
              </a:extLst>
            </p:cNvPr>
            <p:cNvSpPr/>
            <p:nvPr/>
          </p:nvSpPr>
          <p:spPr bwMode="auto">
            <a:xfrm>
              <a:off x="9175212" y="4443687"/>
              <a:ext cx="2871989" cy="1617825"/>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7" name="Rectangle: Rounded Corners 116">
              <a:extLst>
                <a:ext uri="{FF2B5EF4-FFF2-40B4-BE49-F238E27FC236}">
                  <a16:creationId xmlns:a16="http://schemas.microsoft.com/office/drawing/2014/main" id="{2198CF56-C790-462B-8FBC-9DBEF52B475F}"/>
                </a:ext>
              </a:extLst>
            </p:cNvPr>
            <p:cNvSpPr/>
            <p:nvPr/>
          </p:nvSpPr>
          <p:spPr bwMode="auto">
            <a:xfrm>
              <a:off x="10598327" y="4261688"/>
              <a:ext cx="1217079" cy="363998"/>
            </a:xfrm>
            <a:prstGeom prst="roundRect">
              <a:avLst/>
            </a:prstGeom>
            <a:solidFill>
              <a:srgbClr val="F8F8F8"/>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Segoe UI"/>
                  <a:ea typeface="+mn-ea"/>
                  <a:cs typeface="+mn-cs"/>
                </a:rPr>
                <a:t>TERACO Isando</a:t>
              </a:r>
            </a:p>
          </p:txBody>
        </p:sp>
        <p:pic>
          <p:nvPicPr>
            <p:cNvPr id="118" name="Picture 117" descr="&lt;strong&gt;Router&lt;/strong&gt; by juanjo">
              <a:extLst>
                <a:ext uri="{FF2B5EF4-FFF2-40B4-BE49-F238E27FC236}">
                  <a16:creationId xmlns:a16="http://schemas.microsoft.com/office/drawing/2014/main" id="{54B33A2A-0318-4505-B6D5-85EC594FF523}"/>
                </a:ext>
              </a:extLst>
            </p:cNvPr>
            <p:cNvPicPr>
              <a:picLocks noChangeAspect="1"/>
            </p:cNvPicPr>
            <p:nvPr/>
          </p:nvPicPr>
          <p:blipFill>
            <a:blip r:embed="rId3"/>
            <a:stretch>
              <a:fillRect/>
            </a:stretch>
          </p:blipFill>
          <p:spPr>
            <a:xfrm>
              <a:off x="9335015" y="5218893"/>
              <a:ext cx="498672" cy="313356"/>
            </a:xfrm>
            <a:prstGeom prst="rect">
              <a:avLst/>
            </a:prstGeom>
          </p:spPr>
        </p:pic>
        <p:sp>
          <p:nvSpPr>
            <p:cNvPr id="119" name="Rectangle 118">
              <a:extLst>
                <a:ext uri="{FF2B5EF4-FFF2-40B4-BE49-F238E27FC236}">
                  <a16:creationId xmlns:a16="http://schemas.microsoft.com/office/drawing/2014/main" id="{C952CAB8-956F-41ED-AF3E-FD5000E8DD91}"/>
                </a:ext>
              </a:extLst>
            </p:cNvPr>
            <p:cNvSpPr/>
            <p:nvPr/>
          </p:nvSpPr>
          <p:spPr bwMode="auto">
            <a:xfrm>
              <a:off x="9335015" y="4952227"/>
              <a:ext cx="514309" cy="984201"/>
            </a:xfrm>
            <a:prstGeom prst="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Microsoft</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20" name="Picture 119" descr="&lt;strong&gt;Router&lt;/strong&gt; by juanjo">
              <a:extLst>
                <a:ext uri="{FF2B5EF4-FFF2-40B4-BE49-F238E27FC236}">
                  <a16:creationId xmlns:a16="http://schemas.microsoft.com/office/drawing/2014/main" id="{2CCF4181-C510-42FA-BB61-837B6E6506B0}"/>
                </a:ext>
              </a:extLst>
            </p:cNvPr>
            <p:cNvPicPr>
              <a:picLocks noChangeAspect="1"/>
            </p:cNvPicPr>
            <p:nvPr/>
          </p:nvPicPr>
          <p:blipFill>
            <a:blip r:embed="rId3"/>
            <a:stretch>
              <a:fillRect/>
            </a:stretch>
          </p:blipFill>
          <p:spPr>
            <a:xfrm>
              <a:off x="9350652" y="5557569"/>
              <a:ext cx="498672" cy="313356"/>
            </a:xfrm>
            <a:prstGeom prst="rect">
              <a:avLst/>
            </a:prstGeom>
          </p:spPr>
        </p:pic>
        <p:sp>
          <p:nvSpPr>
            <p:cNvPr id="121" name="Rectangle 120">
              <a:extLst>
                <a:ext uri="{FF2B5EF4-FFF2-40B4-BE49-F238E27FC236}">
                  <a16:creationId xmlns:a16="http://schemas.microsoft.com/office/drawing/2014/main" id="{1D60D0A8-C6B6-4262-B189-E023E836D8D6}"/>
                </a:ext>
              </a:extLst>
            </p:cNvPr>
            <p:cNvSpPr/>
            <p:nvPr/>
          </p:nvSpPr>
          <p:spPr bwMode="auto">
            <a:xfrm>
              <a:off x="10003272" y="4952227"/>
              <a:ext cx="514309" cy="984201"/>
            </a:xfrm>
            <a:prstGeom prst="rect">
              <a:avLst/>
            </a:prstGeom>
            <a:solidFill>
              <a:schemeClr val="accent3">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#1</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22" name="Picture 121" descr="&lt;strong&gt;Router&lt;/strong&gt; by juanjo">
              <a:extLst>
                <a:ext uri="{FF2B5EF4-FFF2-40B4-BE49-F238E27FC236}">
                  <a16:creationId xmlns:a16="http://schemas.microsoft.com/office/drawing/2014/main" id="{BD78A8B5-8615-4393-9C3C-6558243EAAD0}"/>
                </a:ext>
              </a:extLst>
            </p:cNvPr>
            <p:cNvPicPr>
              <a:picLocks noChangeAspect="1"/>
            </p:cNvPicPr>
            <p:nvPr/>
          </p:nvPicPr>
          <p:blipFill>
            <a:blip r:embed="rId3"/>
            <a:stretch>
              <a:fillRect/>
            </a:stretch>
          </p:blipFill>
          <p:spPr>
            <a:xfrm>
              <a:off x="10018909" y="5557569"/>
              <a:ext cx="498672" cy="313356"/>
            </a:xfrm>
            <a:prstGeom prst="rect">
              <a:avLst/>
            </a:prstGeom>
          </p:spPr>
        </p:pic>
        <p:sp>
          <p:nvSpPr>
            <p:cNvPr id="123" name="Rectangle 122">
              <a:extLst>
                <a:ext uri="{FF2B5EF4-FFF2-40B4-BE49-F238E27FC236}">
                  <a16:creationId xmlns:a16="http://schemas.microsoft.com/office/drawing/2014/main" id="{D96C212F-5C53-45E7-AD11-55796FDBBC37}"/>
                </a:ext>
              </a:extLst>
            </p:cNvPr>
            <p:cNvSpPr/>
            <p:nvPr/>
          </p:nvSpPr>
          <p:spPr bwMode="auto">
            <a:xfrm>
              <a:off x="10671529" y="4952227"/>
              <a:ext cx="514309" cy="984201"/>
            </a:xfrm>
            <a:prstGeom prst="rect">
              <a:avLst/>
            </a:prstGeom>
            <a:solidFill>
              <a:schemeClr val="accent4">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#2</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24" name="Picture 123" descr="&lt;strong&gt;Router&lt;/strong&gt; by juanjo">
              <a:extLst>
                <a:ext uri="{FF2B5EF4-FFF2-40B4-BE49-F238E27FC236}">
                  <a16:creationId xmlns:a16="http://schemas.microsoft.com/office/drawing/2014/main" id="{B4B74836-6896-4A8F-9BE3-37D0CF29F568}"/>
                </a:ext>
              </a:extLst>
            </p:cNvPr>
            <p:cNvPicPr>
              <a:picLocks noChangeAspect="1"/>
            </p:cNvPicPr>
            <p:nvPr/>
          </p:nvPicPr>
          <p:blipFill>
            <a:blip r:embed="rId3"/>
            <a:stretch>
              <a:fillRect/>
            </a:stretch>
          </p:blipFill>
          <p:spPr>
            <a:xfrm>
              <a:off x="10687166" y="5557569"/>
              <a:ext cx="498672" cy="313356"/>
            </a:xfrm>
            <a:prstGeom prst="rect">
              <a:avLst/>
            </a:prstGeom>
          </p:spPr>
        </p:pic>
        <p:sp>
          <p:nvSpPr>
            <p:cNvPr id="125" name="Rectangle 124">
              <a:extLst>
                <a:ext uri="{FF2B5EF4-FFF2-40B4-BE49-F238E27FC236}">
                  <a16:creationId xmlns:a16="http://schemas.microsoft.com/office/drawing/2014/main" id="{DC0587B9-73CA-4F64-B9BB-E927D9B20493}"/>
                </a:ext>
              </a:extLst>
            </p:cNvPr>
            <p:cNvSpPr/>
            <p:nvPr/>
          </p:nvSpPr>
          <p:spPr bwMode="auto">
            <a:xfrm>
              <a:off x="11316734" y="4952227"/>
              <a:ext cx="514309" cy="984201"/>
            </a:xfrm>
            <a:prstGeom prst="rect">
              <a:avLst/>
            </a:prstGeom>
            <a:solidFill>
              <a:schemeClr val="accent6">
                <a:lumMod val="10000"/>
                <a:lumOff val="9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#3</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26" name="Picture 125" descr="&lt;strong&gt;Router&lt;/strong&gt; by juanjo">
              <a:extLst>
                <a:ext uri="{FF2B5EF4-FFF2-40B4-BE49-F238E27FC236}">
                  <a16:creationId xmlns:a16="http://schemas.microsoft.com/office/drawing/2014/main" id="{B455A6C9-507F-47D6-9889-04A28009E8C8}"/>
                </a:ext>
              </a:extLst>
            </p:cNvPr>
            <p:cNvPicPr>
              <a:picLocks noChangeAspect="1"/>
            </p:cNvPicPr>
            <p:nvPr/>
          </p:nvPicPr>
          <p:blipFill>
            <a:blip r:embed="rId3"/>
            <a:stretch>
              <a:fillRect/>
            </a:stretch>
          </p:blipFill>
          <p:spPr>
            <a:xfrm>
              <a:off x="11332371" y="5557569"/>
              <a:ext cx="498672" cy="313356"/>
            </a:xfrm>
            <a:prstGeom prst="rect">
              <a:avLst/>
            </a:prstGeom>
          </p:spPr>
        </p:pic>
        <p:pic>
          <p:nvPicPr>
            <p:cNvPr id="127" name="Picture 126" descr="&lt;strong&gt;Router&lt;/strong&gt; by juanjo">
              <a:extLst>
                <a:ext uri="{FF2B5EF4-FFF2-40B4-BE49-F238E27FC236}">
                  <a16:creationId xmlns:a16="http://schemas.microsoft.com/office/drawing/2014/main" id="{55EA6DD5-1EB1-4F06-98FC-73F3C6F360EF}"/>
                </a:ext>
              </a:extLst>
            </p:cNvPr>
            <p:cNvPicPr>
              <a:picLocks noChangeAspect="1"/>
            </p:cNvPicPr>
            <p:nvPr/>
          </p:nvPicPr>
          <p:blipFill>
            <a:blip r:embed="rId3"/>
            <a:stretch>
              <a:fillRect/>
            </a:stretch>
          </p:blipFill>
          <p:spPr>
            <a:xfrm>
              <a:off x="10003272" y="5218893"/>
              <a:ext cx="498672" cy="313356"/>
            </a:xfrm>
            <a:prstGeom prst="rect">
              <a:avLst/>
            </a:prstGeom>
          </p:spPr>
        </p:pic>
        <p:pic>
          <p:nvPicPr>
            <p:cNvPr id="128" name="Picture 127" descr="&lt;strong&gt;Router&lt;/strong&gt; by juanjo">
              <a:extLst>
                <a:ext uri="{FF2B5EF4-FFF2-40B4-BE49-F238E27FC236}">
                  <a16:creationId xmlns:a16="http://schemas.microsoft.com/office/drawing/2014/main" id="{AB5CA4EF-F816-4CCD-AE5B-6EDB9EE8ECE5}"/>
                </a:ext>
              </a:extLst>
            </p:cNvPr>
            <p:cNvPicPr>
              <a:picLocks noChangeAspect="1"/>
            </p:cNvPicPr>
            <p:nvPr/>
          </p:nvPicPr>
          <p:blipFill>
            <a:blip r:embed="rId3"/>
            <a:stretch>
              <a:fillRect/>
            </a:stretch>
          </p:blipFill>
          <p:spPr>
            <a:xfrm>
              <a:off x="10671529" y="5218893"/>
              <a:ext cx="498672" cy="313356"/>
            </a:xfrm>
            <a:prstGeom prst="rect">
              <a:avLst/>
            </a:prstGeom>
          </p:spPr>
        </p:pic>
        <p:pic>
          <p:nvPicPr>
            <p:cNvPr id="129" name="Picture 128" descr="&lt;strong&gt;Router&lt;/strong&gt; by juanjo">
              <a:extLst>
                <a:ext uri="{FF2B5EF4-FFF2-40B4-BE49-F238E27FC236}">
                  <a16:creationId xmlns:a16="http://schemas.microsoft.com/office/drawing/2014/main" id="{D94030AC-FA2B-4DDB-9283-59DAB7366453}"/>
                </a:ext>
              </a:extLst>
            </p:cNvPr>
            <p:cNvPicPr>
              <a:picLocks noChangeAspect="1"/>
            </p:cNvPicPr>
            <p:nvPr/>
          </p:nvPicPr>
          <p:blipFill>
            <a:blip r:embed="rId3"/>
            <a:stretch>
              <a:fillRect/>
            </a:stretch>
          </p:blipFill>
          <p:spPr>
            <a:xfrm>
              <a:off x="11316734" y="5218893"/>
              <a:ext cx="498672" cy="313356"/>
            </a:xfrm>
            <a:prstGeom prst="rect">
              <a:avLst/>
            </a:prstGeom>
          </p:spPr>
        </p:pic>
        <p:cxnSp>
          <p:nvCxnSpPr>
            <p:cNvPr id="131" name="Connector: Elbow 130">
              <a:extLst>
                <a:ext uri="{FF2B5EF4-FFF2-40B4-BE49-F238E27FC236}">
                  <a16:creationId xmlns:a16="http://schemas.microsoft.com/office/drawing/2014/main" id="{3C76B96F-AB44-4B04-B126-94EA596439B6}"/>
                </a:ext>
              </a:extLst>
            </p:cNvPr>
            <p:cNvCxnSpPr>
              <a:stCxn id="119" idx="0"/>
              <a:endCxn id="121" idx="0"/>
            </p:cNvCxnSpPr>
            <p:nvPr/>
          </p:nvCxnSpPr>
          <p:spPr>
            <a:xfrm rot="5400000" flipH="1" flipV="1">
              <a:off x="9926298" y="4618099"/>
              <a:ext cx="12700" cy="668257"/>
            </a:xfrm>
            <a:prstGeom prst="bentConnector3">
              <a:avLst>
                <a:gd name="adj1" fmla="val 887307"/>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29636B5C-3A04-4003-884C-6B5B9785F1A6}"/>
                </a:ext>
              </a:extLst>
            </p:cNvPr>
            <p:cNvCxnSpPr>
              <a:cxnSpLocks/>
              <a:stCxn id="119" idx="0"/>
              <a:endCxn id="123" idx="0"/>
            </p:cNvCxnSpPr>
            <p:nvPr/>
          </p:nvCxnSpPr>
          <p:spPr>
            <a:xfrm rot="5400000" flipH="1" flipV="1">
              <a:off x="10260427" y="4283970"/>
              <a:ext cx="12700" cy="1336514"/>
            </a:xfrm>
            <a:prstGeom prst="bentConnector3">
              <a:avLst>
                <a:gd name="adj1" fmla="val 139436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2ABCF88D-E934-4315-90AA-F8CB8321EC23}"/>
                </a:ext>
              </a:extLst>
            </p:cNvPr>
            <p:cNvCxnSpPr>
              <a:stCxn id="125" idx="0"/>
              <a:endCxn id="119" idx="0"/>
            </p:cNvCxnSpPr>
            <p:nvPr/>
          </p:nvCxnSpPr>
          <p:spPr>
            <a:xfrm rot="16200000" flipV="1">
              <a:off x="10583030" y="3961367"/>
              <a:ext cx="12700" cy="1981719"/>
            </a:xfrm>
            <a:prstGeom prst="bentConnector3">
              <a:avLst>
                <a:gd name="adj1" fmla="val 1901394"/>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34" name="Straight Connector 133">
            <a:extLst>
              <a:ext uri="{FF2B5EF4-FFF2-40B4-BE49-F238E27FC236}">
                <a16:creationId xmlns:a16="http://schemas.microsoft.com/office/drawing/2014/main" id="{0631F5E9-0C02-4017-9651-2644DFEF2BFA}"/>
              </a:ext>
            </a:extLst>
          </p:cNvPr>
          <p:cNvCxnSpPr>
            <a:cxnSpLocks/>
            <a:stCxn id="102" idx="0"/>
            <a:endCxn id="119" idx="1"/>
          </p:cNvCxnSpPr>
          <p:nvPr/>
        </p:nvCxnSpPr>
        <p:spPr>
          <a:xfrm>
            <a:off x="9069647" y="4034807"/>
            <a:ext cx="613957" cy="233659"/>
          </a:xfrm>
          <a:prstGeom prst="lin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0B5D77A4-1028-4850-A476-45399A7329F7}"/>
              </a:ext>
            </a:extLst>
          </p:cNvPr>
          <p:cNvGrpSpPr/>
          <p:nvPr/>
        </p:nvGrpSpPr>
        <p:grpSpPr>
          <a:xfrm flipH="1">
            <a:off x="266920" y="3291078"/>
            <a:ext cx="2373545" cy="1487458"/>
            <a:chOff x="9175212" y="4261688"/>
            <a:chExt cx="2871989" cy="1799824"/>
          </a:xfrm>
        </p:grpSpPr>
        <p:sp>
          <p:nvSpPr>
            <p:cNvPr id="136" name="Rectangle 135">
              <a:extLst>
                <a:ext uri="{FF2B5EF4-FFF2-40B4-BE49-F238E27FC236}">
                  <a16:creationId xmlns:a16="http://schemas.microsoft.com/office/drawing/2014/main" id="{0B55AB85-023E-4DC5-8730-41C1C1DD6304}"/>
                </a:ext>
              </a:extLst>
            </p:cNvPr>
            <p:cNvSpPr/>
            <p:nvPr/>
          </p:nvSpPr>
          <p:spPr bwMode="auto">
            <a:xfrm>
              <a:off x="9175212" y="4443687"/>
              <a:ext cx="2871989" cy="1617825"/>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7" name="Rectangle: Rounded Corners 136">
              <a:extLst>
                <a:ext uri="{FF2B5EF4-FFF2-40B4-BE49-F238E27FC236}">
                  <a16:creationId xmlns:a16="http://schemas.microsoft.com/office/drawing/2014/main" id="{68904EC6-8381-4988-8EAB-BA79668484A2}"/>
                </a:ext>
              </a:extLst>
            </p:cNvPr>
            <p:cNvSpPr/>
            <p:nvPr/>
          </p:nvSpPr>
          <p:spPr bwMode="auto">
            <a:xfrm>
              <a:off x="10598327" y="4261688"/>
              <a:ext cx="1217079" cy="363998"/>
            </a:xfrm>
            <a:prstGeom prst="roundRect">
              <a:avLst/>
            </a:prstGeom>
            <a:solidFill>
              <a:srgbClr val="F8F8F8"/>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Segoe UI"/>
                  <a:ea typeface="+mn-ea"/>
                  <a:cs typeface="+mn-cs"/>
                </a:rPr>
                <a:t>TERACO Rondebosch</a:t>
              </a:r>
            </a:p>
          </p:txBody>
        </p:sp>
        <p:pic>
          <p:nvPicPr>
            <p:cNvPr id="138" name="Picture 137" descr="&lt;strong&gt;Router&lt;/strong&gt; by juanjo">
              <a:extLst>
                <a:ext uri="{FF2B5EF4-FFF2-40B4-BE49-F238E27FC236}">
                  <a16:creationId xmlns:a16="http://schemas.microsoft.com/office/drawing/2014/main" id="{ED50BF19-DD4E-44A1-97FA-73F313D979D1}"/>
                </a:ext>
              </a:extLst>
            </p:cNvPr>
            <p:cNvPicPr>
              <a:picLocks noChangeAspect="1"/>
            </p:cNvPicPr>
            <p:nvPr/>
          </p:nvPicPr>
          <p:blipFill>
            <a:blip r:embed="rId3"/>
            <a:stretch>
              <a:fillRect/>
            </a:stretch>
          </p:blipFill>
          <p:spPr>
            <a:xfrm>
              <a:off x="9335015" y="5218893"/>
              <a:ext cx="498672" cy="313356"/>
            </a:xfrm>
            <a:prstGeom prst="rect">
              <a:avLst/>
            </a:prstGeom>
          </p:spPr>
        </p:pic>
        <p:sp>
          <p:nvSpPr>
            <p:cNvPr id="139" name="Rectangle 138">
              <a:extLst>
                <a:ext uri="{FF2B5EF4-FFF2-40B4-BE49-F238E27FC236}">
                  <a16:creationId xmlns:a16="http://schemas.microsoft.com/office/drawing/2014/main" id="{2C5B5361-5BCF-4D4E-A17F-0E21CE0B8BD6}"/>
                </a:ext>
              </a:extLst>
            </p:cNvPr>
            <p:cNvSpPr/>
            <p:nvPr/>
          </p:nvSpPr>
          <p:spPr bwMode="auto">
            <a:xfrm>
              <a:off x="9335015" y="4952227"/>
              <a:ext cx="514309" cy="984201"/>
            </a:xfrm>
            <a:prstGeom prst="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Microsoft</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0" name="Picture 139" descr="&lt;strong&gt;Router&lt;/strong&gt; by juanjo">
              <a:extLst>
                <a:ext uri="{FF2B5EF4-FFF2-40B4-BE49-F238E27FC236}">
                  <a16:creationId xmlns:a16="http://schemas.microsoft.com/office/drawing/2014/main" id="{1338ACE4-2FBD-4E12-9837-4617672CDD6C}"/>
                </a:ext>
              </a:extLst>
            </p:cNvPr>
            <p:cNvPicPr>
              <a:picLocks noChangeAspect="1"/>
            </p:cNvPicPr>
            <p:nvPr/>
          </p:nvPicPr>
          <p:blipFill>
            <a:blip r:embed="rId3"/>
            <a:stretch>
              <a:fillRect/>
            </a:stretch>
          </p:blipFill>
          <p:spPr>
            <a:xfrm>
              <a:off x="9350652" y="5557569"/>
              <a:ext cx="498672" cy="313356"/>
            </a:xfrm>
            <a:prstGeom prst="rect">
              <a:avLst/>
            </a:prstGeom>
          </p:spPr>
        </p:pic>
        <p:sp>
          <p:nvSpPr>
            <p:cNvPr id="141" name="Rectangle 140">
              <a:extLst>
                <a:ext uri="{FF2B5EF4-FFF2-40B4-BE49-F238E27FC236}">
                  <a16:creationId xmlns:a16="http://schemas.microsoft.com/office/drawing/2014/main" id="{04853E79-398A-4F74-849B-BD0DBC9D3561}"/>
                </a:ext>
              </a:extLst>
            </p:cNvPr>
            <p:cNvSpPr/>
            <p:nvPr/>
          </p:nvSpPr>
          <p:spPr bwMode="auto">
            <a:xfrm>
              <a:off x="10003272" y="4952227"/>
              <a:ext cx="514309" cy="984201"/>
            </a:xfrm>
            <a:prstGeom prst="rect">
              <a:avLst/>
            </a:prstGeom>
            <a:solidFill>
              <a:schemeClr val="accent3">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#1</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2" name="Picture 141" descr="&lt;strong&gt;Router&lt;/strong&gt; by juanjo">
              <a:extLst>
                <a:ext uri="{FF2B5EF4-FFF2-40B4-BE49-F238E27FC236}">
                  <a16:creationId xmlns:a16="http://schemas.microsoft.com/office/drawing/2014/main" id="{4AD0D5EC-AF16-4A94-81F6-869CAC87B8A1}"/>
                </a:ext>
              </a:extLst>
            </p:cNvPr>
            <p:cNvPicPr>
              <a:picLocks noChangeAspect="1"/>
            </p:cNvPicPr>
            <p:nvPr/>
          </p:nvPicPr>
          <p:blipFill>
            <a:blip r:embed="rId3"/>
            <a:stretch>
              <a:fillRect/>
            </a:stretch>
          </p:blipFill>
          <p:spPr>
            <a:xfrm>
              <a:off x="10018909" y="5557569"/>
              <a:ext cx="498672" cy="313356"/>
            </a:xfrm>
            <a:prstGeom prst="rect">
              <a:avLst/>
            </a:prstGeom>
          </p:spPr>
        </p:pic>
        <p:sp>
          <p:nvSpPr>
            <p:cNvPr id="143" name="Rectangle 142">
              <a:extLst>
                <a:ext uri="{FF2B5EF4-FFF2-40B4-BE49-F238E27FC236}">
                  <a16:creationId xmlns:a16="http://schemas.microsoft.com/office/drawing/2014/main" id="{EAB01D86-1C71-4FFF-BAE5-70699B93DCAB}"/>
                </a:ext>
              </a:extLst>
            </p:cNvPr>
            <p:cNvSpPr/>
            <p:nvPr/>
          </p:nvSpPr>
          <p:spPr bwMode="auto">
            <a:xfrm>
              <a:off x="10671529" y="4952227"/>
              <a:ext cx="514309" cy="984201"/>
            </a:xfrm>
            <a:prstGeom prst="rect">
              <a:avLst/>
            </a:prstGeom>
            <a:solidFill>
              <a:schemeClr val="accent4">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#2</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4" name="Picture 143" descr="&lt;strong&gt;Router&lt;/strong&gt; by juanjo">
              <a:extLst>
                <a:ext uri="{FF2B5EF4-FFF2-40B4-BE49-F238E27FC236}">
                  <a16:creationId xmlns:a16="http://schemas.microsoft.com/office/drawing/2014/main" id="{9A789A66-CDC2-43B3-8BD2-04BB88BDCB19}"/>
                </a:ext>
              </a:extLst>
            </p:cNvPr>
            <p:cNvPicPr>
              <a:picLocks noChangeAspect="1"/>
            </p:cNvPicPr>
            <p:nvPr/>
          </p:nvPicPr>
          <p:blipFill>
            <a:blip r:embed="rId3"/>
            <a:stretch>
              <a:fillRect/>
            </a:stretch>
          </p:blipFill>
          <p:spPr>
            <a:xfrm>
              <a:off x="10687166" y="5557569"/>
              <a:ext cx="498672" cy="313356"/>
            </a:xfrm>
            <a:prstGeom prst="rect">
              <a:avLst/>
            </a:prstGeom>
          </p:spPr>
        </p:pic>
        <p:sp>
          <p:nvSpPr>
            <p:cNvPr id="145" name="Rectangle 144">
              <a:extLst>
                <a:ext uri="{FF2B5EF4-FFF2-40B4-BE49-F238E27FC236}">
                  <a16:creationId xmlns:a16="http://schemas.microsoft.com/office/drawing/2014/main" id="{A0BDFF72-C91C-40DE-A5BF-74E118E4D043}"/>
                </a:ext>
              </a:extLst>
            </p:cNvPr>
            <p:cNvSpPr/>
            <p:nvPr/>
          </p:nvSpPr>
          <p:spPr bwMode="auto">
            <a:xfrm>
              <a:off x="11316734" y="4952227"/>
              <a:ext cx="514309" cy="984201"/>
            </a:xfrm>
            <a:prstGeom prst="rect">
              <a:avLst/>
            </a:prstGeom>
            <a:solidFill>
              <a:schemeClr val="accent6">
                <a:lumMod val="10000"/>
                <a:lumOff val="9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#3</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6" name="Picture 145" descr="&lt;strong&gt;Router&lt;/strong&gt; by juanjo">
              <a:extLst>
                <a:ext uri="{FF2B5EF4-FFF2-40B4-BE49-F238E27FC236}">
                  <a16:creationId xmlns:a16="http://schemas.microsoft.com/office/drawing/2014/main" id="{6360AA72-A5D4-4094-8013-7815A5E17C2C}"/>
                </a:ext>
              </a:extLst>
            </p:cNvPr>
            <p:cNvPicPr>
              <a:picLocks noChangeAspect="1"/>
            </p:cNvPicPr>
            <p:nvPr/>
          </p:nvPicPr>
          <p:blipFill>
            <a:blip r:embed="rId3"/>
            <a:stretch>
              <a:fillRect/>
            </a:stretch>
          </p:blipFill>
          <p:spPr>
            <a:xfrm>
              <a:off x="11332371" y="5557569"/>
              <a:ext cx="498672" cy="313356"/>
            </a:xfrm>
            <a:prstGeom prst="rect">
              <a:avLst/>
            </a:prstGeom>
          </p:spPr>
        </p:pic>
        <p:pic>
          <p:nvPicPr>
            <p:cNvPr id="147" name="Picture 146" descr="&lt;strong&gt;Router&lt;/strong&gt; by juanjo">
              <a:extLst>
                <a:ext uri="{FF2B5EF4-FFF2-40B4-BE49-F238E27FC236}">
                  <a16:creationId xmlns:a16="http://schemas.microsoft.com/office/drawing/2014/main" id="{3FB27DF1-126F-495B-A08C-D659186D9D69}"/>
                </a:ext>
              </a:extLst>
            </p:cNvPr>
            <p:cNvPicPr>
              <a:picLocks noChangeAspect="1"/>
            </p:cNvPicPr>
            <p:nvPr/>
          </p:nvPicPr>
          <p:blipFill>
            <a:blip r:embed="rId3"/>
            <a:stretch>
              <a:fillRect/>
            </a:stretch>
          </p:blipFill>
          <p:spPr>
            <a:xfrm>
              <a:off x="10003272" y="5218893"/>
              <a:ext cx="498672" cy="313356"/>
            </a:xfrm>
            <a:prstGeom prst="rect">
              <a:avLst/>
            </a:prstGeom>
          </p:spPr>
        </p:pic>
        <p:pic>
          <p:nvPicPr>
            <p:cNvPr id="148" name="Picture 147" descr="&lt;strong&gt;Router&lt;/strong&gt; by juanjo">
              <a:extLst>
                <a:ext uri="{FF2B5EF4-FFF2-40B4-BE49-F238E27FC236}">
                  <a16:creationId xmlns:a16="http://schemas.microsoft.com/office/drawing/2014/main" id="{EF1247F5-1CE8-4FDA-8F9D-DEA8F1858D3E}"/>
                </a:ext>
              </a:extLst>
            </p:cNvPr>
            <p:cNvPicPr>
              <a:picLocks noChangeAspect="1"/>
            </p:cNvPicPr>
            <p:nvPr/>
          </p:nvPicPr>
          <p:blipFill>
            <a:blip r:embed="rId3"/>
            <a:stretch>
              <a:fillRect/>
            </a:stretch>
          </p:blipFill>
          <p:spPr>
            <a:xfrm>
              <a:off x="10671529" y="5218893"/>
              <a:ext cx="498672" cy="313356"/>
            </a:xfrm>
            <a:prstGeom prst="rect">
              <a:avLst/>
            </a:prstGeom>
          </p:spPr>
        </p:pic>
        <p:pic>
          <p:nvPicPr>
            <p:cNvPr id="149" name="Picture 148" descr="&lt;strong&gt;Router&lt;/strong&gt; by juanjo">
              <a:extLst>
                <a:ext uri="{FF2B5EF4-FFF2-40B4-BE49-F238E27FC236}">
                  <a16:creationId xmlns:a16="http://schemas.microsoft.com/office/drawing/2014/main" id="{C62E5554-21BF-41B9-935D-C722ED85AFE5}"/>
                </a:ext>
              </a:extLst>
            </p:cNvPr>
            <p:cNvPicPr>
              <a:picLocks noChangeAspect="1"/>
            </p:cNvPicPr>
            <p:nvPr/>
          </p:nvPicPr>
          <p:blipFill>
            <a:blip r:embed="rId3"/>
            <a:stretch>
              <a:fillRect/>
            </a:stretch>
          </p:blipFill>
          <p:spPr>
            <a:xfrm>
              <a:off x="11316734" y="5218893"/>
              <a:ext cx="498672" cy="313356"/>
            </a:xfrm>
            <a:prstGeom prst="rect">
              <a:avLst/>
            </a:prstGeom>
          </p:spPr>
        </p:pic>
        <p:cxnSp>
          <p:nvCxnSpPr>
            <p:cNvPr id="150" name="Connector: Elbow 149">
              <a:extLst>
                <a:ext uri="{FF2B5EF4-FFF2-40B4-BE49-F238E27FC236}">
                  <a16:creationId xmlns:a16="http://schemas.microsoft.com/office/drawing/2014/main" id="{3DE774E3-9765-4EC2-A188-CFF056744ADD}"/>
                </a:ext>
              </a:extLst>
            </p:cNvPr>
            <p:cNvCxnSpPr>
              <a:stCxn id="139" idx="0"/>
              <a:endCxn id="141" idx="0"/>
            </p:cNvCxnSpPr>
            <p:nvPr/>
          </p:nvCxnSpPr>
          <p:spPr>
            <a:xfrm rot="5400000" flipH="1" flipV="1">
              <a:off x="9926298" y="4618099"/>
              <a:ext cx="12700" cy="668257"/>
            </a:xfrm>
            <a:prstGeom prst="bentConnector3">
              <a:avLst>
                <a:gd name="adj1" fmla="val 887307"/>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DA2ACEE1-A751-4BF2-A7D5-1712186FF3E7}"/>
                </a:ext>
              </a:extLst>
            </p:cNvPr>
            <p:cNvCxnSpPr>
              <a:cxnSpLocks/>
              <a:stCxn id="139" idx="0"/>
              <a:endCxn id="143" idx="0"/>
            </p:cNvCxnSpPr>
            <p:nvPr/>
          </p:nvCxnSpPr>
          <p:spPr>
            <a:xfrm rot="5400000" flipH="1" flipV="1">
              <a:off x="10260427" y="4283970"/>
              <a:ext cx="12700" cy="1336514"/>
            </a:xfrm>
            <a:prstGeom prst="bentConnector3">
              <a:avLst>
                <a:gd name="adj1" fmla="val 139436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E7570A32-FE1F-4288-8E12-80D026C57780}"/>
                </a:ext>
              </a:extLst>
            </p:cNvPr>
            <p:cNvCxnSpPr>
              <a:stCxn id="145" idx="0"/>
              <a:endCxn id="139" idx="0"/>
            </p:cNvCxnSpPr>
            <p:nvPr/>
          </p:nvCxnSpPr>
          <p:spPr>
            <a:xfrm rot="16200000" flipV="1">
              <a:off x="10583030" y="3961367"/>
              <a:ext cx="12700" cy="1981719"/>
            </a:xfrm>
            <a:prstGeom prst="bentConnector3">
              <a:avLst>
                <a:gd name="adj1" fmla="val 1901394"/>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53" name="Straight Connector 152">
            <a:extLst>
              <a:ext uri="{FF2B5EF4-FFF2-40B4-BE49-F238E27FC236}">
                <a16:creationId xmlns:a16="http://schemas.microsoft.com/office/drawing/2014/main" id="{49C2F4D7-2C90-4F20-A2F1-586B7B777630}"/>
              </a:ext>
            </a:extLst>
          </p:cNvPr>
          <p:cNvCxnSpPr>
            <a:cxnSpLocks/>
            <a:stCxn id="102" idx="2"/>
            <a:endCxn id="139" idx="1"/>
          </p:cNvCxnSpPr>
          <p:nvPr/>
        </p:nvCxnSpPr>
        <p:spPr>
          <a:xfrm flipH="1">
            <a:off x="2508397" y="4034807"/>
            <a:ext cx="1053993" cy="23365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FAB26E9-94E0-4C9B-B9DE-888BCBDB627C}"/>
              </a:ext>
            </a:extLst>
          </p:cNvPr>
          <p:cNvCxnSpPr>
            <a:cxnSpLocks/>
            <a:stCxn id="108" idx="2"/>
            <a:endCxn id="121" idx="2"/>
          </p:cNvCxnSpPr>
          <p:nvPr/>
        </p:nvCxnSpPr>
        <p:spPr>
          <a:xfrm rot="5400000" flipH="1" flipV="1">
            <a:off x="6875763" y="1963694"/>
            <a:ext cx="861177" cy="6284109"/>
          </a:xfrm>
          <a:prstGeom prst="bentConnector3">
            <a:avLst>
              <a:gd name="adj1" fmla="val -34840"/>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3EDF501D-3E4C-4754-A7C9-DDD742591D2E}"/>
              </a:ext>
            </a:extLst>
          </p:cNvPr>
          <p:cNvCxnSpPr>
            <a:cxnSpLocks/>
            <a:stCxn id="121" idx="2"/>
            <a:endCxn id="119" idx="1"/>
          </p:cNvCxnSpPr>
          <p:nvPr/>
        </p:nvCxnSpPr>
        <p:spPr>
          <a:xfrm rot="5400000" flipH="1">
            <a:off x="9862659" y="4089412"/>
            <a:ext cx="406694" cy="764803"/>
          </a:xfrm>
          <a:prstGeom prst="bentConnector4">
            <a:avLst>
              <a:gd name="adj1" fmla="val 223081"/>
              <a:gd name="adj2" fmla="val 72912"/>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6E7D6AF-8032-4E87-9D90-DDB2E51BD5FC}"/>
              </a:ext>
            </a:extLst>
          </p:cNvPr>
          <p:cNvCxnSpPr>
            <a:cxnSpLocks/>
            <a:stCxn id="102" idx="0"/>
          </p:cNvCxnSpPr>
          <p:nvPr/>
        </p:nvCxnSpPr>
        <p:spPr>
          <a:xfrm flipH="1" flipV="1">
            <a:off x="6980676" y="3779044"/>
            <a:ext cx="2088971" cy="255763"/>
          </a:xfrm>
          <a:prstGeom prst="lin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06F7F8CC-6AF6-4C88-970C-180B1B3FCAC7}"/>
              </a:ext>
            </a:extLst>
          </p:cNvPr>
          <p:cNvCxnSpPr>
            <a:cxnSpLocks/>
            <a:endCxn id="70" idx="4"/>
          </p:cNvCxnSpPr>
          <p:nvPr/>
        </p:nvCxnSpPr>
        <p:spPr>
          <a:xfrm flipV="1">
            <a:off x="6980676" y="3248488"/>
            <a:ext cx="0" cy="530556"/>
          </a:xfrm>
          <a:prstGeom prst="lin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15384FB6-DAD4-413E-8273-3EC9346E5931}"/>
              </a:ext>
            </a:extLst>
          </p:cNvPr>
          <p:cNvCxnSpPr>
            <a:cxnSpLocks/>
            <a:stCxn id="102" idx="0"/>
          </p:cNvCxnSpPr>
          <p:nvPr/>
        </p:nvCxnSpPr>
        <p:spPr>
          <a:xfrm flipH="1" flipV="1">
            <a:off x="4655307" y="3779044"/>
            <a:ext cx="4414340" cy="255763"/>
          </a:xfrm>
          <a:prstGeom prst="lin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114226-D2AD-41E8-947E-B004A3532A7D}"/>
              </a:ext>
            </a:extLst>
          </p:cNvPr>
          <p:cNvCxnSpPr>
            <a:cxnSpLocks/>
            <a:endCxn id="95" idx="5"/>
          </p:cNvCxnSpPr>
          <p:nvPr/>
        </p:nvCxnSpPr>
        <p:spPr>
          <a:xfrm flipH="1" flipV="1">
            <a:off x="3664749" y="3242097"/>
            <a:ext cx="990558" cy="536948"/>
          </a:xfrm>
          <a:prstGeom prst="lin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5" name="TextBox 224">
            <a:extLst>
              <a:ext uri="{FF2B5EF4-FFF2-40B4-BE49-F238E27FC236}">
                <a16:creationId xmlns:a16="http://schemas.microsoft.com/office/drawing/2014/main" id="{E55C5602-1998-48A1-9318-5E0920917173}"/>
              </a:ext>
            </a:extLst>
          </p:cNvPr>
          <p:cNvSpPr txBox="1"/>
          <p:nvPr/>
        </p:nvSpPr>
        <p:spPr>
          <a:xfrm>
            <a:off x="9680626" y="6181906"/>
            <a:ext cx="1873249"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ER circuit #1</a:t>
            </a:r>
          </a:p>
        </p:txBody>
      </p:sp>
      <p:sp>
        <p:nvSpPr>
          <p:cNvPr id="226" name="Oval 225">
            <a:extLst>
              <a:ext uri="{FF2B5EF4-FFF2-40B4-BE49-F238E27FC236}">
                <a16:creationId xmlns:a16="http://schemas.microsoft.com/office/drawing/2014/main" id="{D49FDBC8-315E-4607-813E-9CC424AE220A}"/>
              </a:ext>
            </a:extLst>
          </p:cNvPr>
          <p:cNvSpPr/>
          <p:nvPr/>
        </p:nvSpPr>
        <p:spPr bwMode="auto">
          <a:xfrm>
            <a:off x="8680018" y="5770251"/>
            <a:ext cx="260350" cy="114300"/>
          </a:xfrm>
          <a:prstGeom prst="ellipse">
            <a:avLst/>
          </a:prstGeom>
          <a:noFill/>
          <a:ln w="31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it-IT"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227" name="Straight Connector 226">
            <a:extLst>
              <a:ext uri="{FF2B5EF4-FFF2-40B4-BE49-F238E27FC236}">
                <a16:creationId xmlns:a16="http://schemas.microsoft.com/office/drawing/2014/main" id="{710C2B64-73BD-46F8-BC3B-4F65B656745F}"/>
              </a:ext>
            </a:extLst>
          </p:cNvPr>
          <p:cNvCxnSpPr>
            <a:cxnSpLocks/>
            <a:stCxn id="225" idx="1"/>
            <a:endCxn id="226" idx="5"/>
          </p:cNvCxnSpPr>
          <p:nvPr/>
        </p:nvCxnSpPr>
        <p:spPr>
          <a:xfrm flipH="1" flipV="1">
            <a:off x="8902241" y="5867812"/>
            <a:ext cx="778385" cy="569722"/>
          </a:xfrm>
          <a:prstGeom prst="line">
            <a:avLst/>
          </a:prstGeom>
          <a:noFill/>
          <a:ln w="31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30" name="TextBox 229">
            <a:extLst>
              <a:ext uri="{FF2B5EF4-FFF2-40B4-BE49-F238E27FC236}">
                <a16:creationId xmlns:a16="http://schemas.microsoft.com/office/drawing/2014/main" id="{B2195A42-82F8-4FCC-BBEC-B14271DD050A}"/>
              </a:ext>
            </a:extLst>
          </p:cNvPr>
          <p:cNvSpPr txBox="1"/>
          <p:nvPr/>
        </p:nvSpPr>
        <p:spPr>
          <a:xfrm>
            <a:off x="9683604" y="6181906"/>
            <a:ext cx="1873249"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ER circuit #1</a:t>
            </a:r>
          </a:p>
        </p:txBody>
      </p:sp>
      <p:cxnSp>
        <p:nvCxnSpPr>
          <p:cNvPr id="231" name="Straight Connector 230">
            <a:extLst>
              <a:ext uri="{FF2B5EF4-FFF2-40B4-BE49-F238E27FC236}">
                <a16:creationId xmlns:a16="http://schemas.microsoft.com/office/drawing/2014/main" id="{3B93FF04-669F-4C59-A024-1CD87716AE98}"/>
              </a:ext>
            </a:extLst>
          </p:cNvPr>
          <p:cNvCxnSpPr>
            <a:cxnSpLocks/>
            <a:stCxn id="230" idx="1"/>
          </p:cNvCxnSpPr>
          <p:nvPr/>
        </p:nvCxnSpPr>
        <p:spPr>
          <a:xfrm flipH="1" flipV="1">
            <a:off x="8905219" y="5867812"/>
            <a:ext cx="778385" cy="569722"/>
          </a:xfrm>
          <a:prstGeom prst="line">
            <a:avLst/>
          </a:prstGeom>
          <a:noFill/>
          <a:ln w="31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64597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Expressroute in South Africa</a:t>
            </a:r>
            <a:br>
              <a:rPr lang="en-US" dirty="0"/>
            </a:br>
            <a:r>
              <a:rPr lang="en-US" sz="3200" dirty="0">
                <a:gradFill>
                  <a:gsLst>
                    <a:gs pos="1250">
                      <a:schemeClr val="tx2"/>
                    </a:gs>
                    <a:gs pos="99000">
                      <a:schemeClr val="tx2"/>
                    </a:gs>
                  </a:gsLst>
                  <a:lin ang="5400000" scaled="0"/>
                </a:gradFill>
              </a:rPr>
              <a:t>Typical disaster-resilient implementation (two ER circuits)</a:t>
            </a:r>
            <a:br>
              <a:rPr lang="en-US" sz="3200" dirty="0"/>
            </a:br>
            <a:endParaRPr lang="en-US" sz="3200" dirty="0"/>
          </a:p>
        </p:txBody>
      </p:sp>
      <p:grpSp>
        <p:nvGrpSpPr>
          <p:cNvPr id="39" name="Group 38">
            <a:extLst>
              <a:ext uri="{FF2B5EF4-FFF2-40B4-BE49-F238E27FC236}">
                <a16:creationId xmlns:a16="http://schemas.microsoft.com/office/drawing/2014/main" id="{C52749E3-BFC9-4835-B72F-DF717E638BC8}"/>
              </a:ext>
            </a:extLst>
          </p:cNvPr>
          <p:cNvGrpSpPr/>
          <p:nvPr/>
        </p:nvGrpSpPr>
        <p:grpSpPr>
          <a:xfrm>
            <a:off x="2855988" y="2076561"/>
            <a:ext cx="6480023" cy="3476405"/>
            <a:chOff x="400257" y="1414117"/>
            <a:chExt cx="11419217" cy="5387317"/>
          </a:xfrm>
        </p:grpSpPr>
        <p:cxnSp>
          <p:nvCxnSpPr>
            <p:cNvPr id="40" name="Straight Connector 39">
              <a:extLst>
                <a:ext uri="{FF2B5EF4-FFF2-40B4-BE49-F238E27FC236}">
                  <a16:creationId xmlns:a16="http://schemas.microsoft.com/office/drawing/2014/main" id="{1B66D136-D3FC-419A-A8E7-F47BC69F7E9C}"/>
                </a:ext>
              </a:extLst>
            </p:cNvPr>
            <p:cNvCxnSpPr>
              <a:cxnSpLocks/>
              <a:stCxn id="75" idx="4"/>
            </p:cNvCxnSpPr>
            <p:nvPr/>
          </p:nvCxnSpPr>
          <p:spPr>
            <a:xfrm flipH="1">
              <a:off x="7624398" y="3248542"/>
              <a:ext cx="938848" cy="105393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587B167-BF3B-4E78-B916-B190E4E5614A}"/>
                </a:ext>
              </a:extLst>
            </p:cNvPr>
            <p:cNvCxnSpPr>
              <a:cxnSpLocks/>
              <a:stCxn id="64" idx="3"/>
            </p:cNvCxnSpPr>
            <p:nvPr/>
          </p:nvCxnSpPr>
          <p:spPr>
            <a:xfrm flipH="1">
              <a:off x="7624398" y="3227273"/>
              <a:ext cx="2100838" cy="107519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BE4FD88-5567-4564-83E8-16AF6BBD78EB}"/>
                </a:ext>
              </a:extLst>
            </p:cNvPr>
            <p:cNvCxnSpPr>
              <a:cxnSpLocks/>
              <a:stCxn id="67" idx="3"/>
            </p:cNvCxnSpPr>
            <p:nvPr/>
          </p:nvCxnSpPr>
          <p:spPr>
            <a:xfrm flipH="1">
              <a:off x="7624398" y="3231924"/>
              <a:ext cx="2783974" cy="1070548"/>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D77D6D6-9A6A-47E3-9ECA-DCC46D7BCF73}"/>
                </a:ext>
              </a:extLst>
            </p:cNvPr>
            <p:cNvCxnSpPr>
              <a:cxnSpLocks/>
              <a:stCxn id="87" idx="4"/>
            </p:cNvCxnSpPr>
            <p:nvPr/>
          </p:nvCxnSpPr>
          <p:spPr>
            <a:xfrm>
              <a:off x="3670599" y="3260140"/>
              <a:ext cx="742105" cy="922048"/>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DBF0BB3-2BFC-4769-A401-8CDA1414654D}"/>
                </a:ext>
              </a:extLst>
            </p:cNvPr>
            <p:cNvCxnSpPr>
              <a:cxnSpLocks/>
              <a:stCxn id="84" idx="4"/>
            </p:cNvCxnSpPr>
            <p:nvPr/>
          </p:nvCxnSpPr>
          <p:spPr>
            <a:xfrm>
              <a:off x="2987463" y="3255489"/>
              <a:ext cx="1183275" cy="996974"/>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97158C3-6179-4078-B613-4D5D43B32128}"/>
                </a:ext>
              </a:extLst>
            </p:cNvPr>
            <p:cNvCxnSpPr>
              <a:cxnSpLocks/>
              <a:stCxn id="95" idx="5"/>
            </p:cNvCxnSpPr>
            <p:nvPr/>
          </p:nvCxnSpPr>
          <p:spPr>
            <a:xfrm>
              <a:off x="1825473" y="3220326"/>
              <a:ext cx="2226341" cy="1069615"/>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ADEF8D3-BA2E-4ECE-BFB6-A6A7CC9B5098}"/>
                </a:ext>
              </a:extLst>
            </p:cNvPr>
            <p:cNvCxnSpPr>
              <a:cxnSpLocks/>
              <a:stCxn id="90" idx="4"/>
            </p:cNvCxnSpPr>
            <p:nvPr/>
          </p:nvCxnSpPr>
          <p:spPr>
            <a:xfrm>
              <a:off x="860695" y="3230229"/>
              <a:ext cx="3055356" cy="1103428"/>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9B5A8B-DAF6-4C60-BBAE-22A133DD221B}"/>
                </a:ext>
              </a:extLst>
            </p:cNvPr>
            <p:cNvCxnSpPr>
              <a:cxnSpLocks/>
              <a:stCxn id="70" idx="4"/>
            </p:cNvCxnSpPr>
            <p:nvPr/>
          </p:nvCxnSpPr>
          <p:spPr>
            <a:xfrm flipH="1">
              <a:off x="7624398" y="3230229"/>
              <a:ext cx="44461" cy="1072243"/>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CEF1FD22-003B-4DFE-A342-01003032E2F5}"/>
                </a:ext>
              </a:extLst>
            </p:cNvPr>
            <p:cNvGrpSpPr/>
            <p:nvPr/>
          </p:nvGrpSpPr>
          <p:grpSpPr>
            <a:xfrm>
              <a:off x="1470526" y="3954979"/>
              <a:ext cx="9887677" cy="2846455"/>
              <a:chOff x="1470526" y="3182141"/>
              <a:chExt cx="9887677" cy="3541325"/>
            </a:xfrm>
          </p:grpSpPr>
          <p:cxnSp>
            <p:nvCxnSpPr>
              <p:cNvPr id="99" name="Straight Connector 98">
                <a:extLst>
                  <a:ext uri="{FF2B5EF4-FFF2-40B4-BE49-F238E27FC236}">
                    <a16:creationId xmlns:a16="http://schemas.microsoft.com/office/drawing/2014/main" id="{BC7844E0-4B11-4425-9057-55E98FC22BA0}"/>
                  </a:ext>
                </a:extLst>
              </p:cNvPr>
              <p:cNvCxnSpPr>
                <a:cxnSpLocks/>
                <a:stCxn id="108" idx="0"/>
              </p:cNvCxnSpPr>
              <p:nvPr/>
            </p:nvCxnSpPr>
            <p:spPr>
              <a:xfrm flipV="1">
                <a:off x="2705785" y="5378786"/>
                <a:ext cx="970651" cy="71536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3AEEE16-9273-4F32-9617-93AD306542C8}"/>
                  </a:ext>
                </a:extLst>
              </p:cNvPr>
              <p:cNvCxnSpPr>
                <a:cxnSpLocks/>
                <a:stCxn id="109" idx="0"/>
              </p:cNvCxnSpPr>
              <p:nvPr/>
            </p:nvCxnSpPr>
            <p:spPr>
              <a:xfrm flipV="1">
                <a:off x="6003414" y="5688937"/>
                <a:ext cx="0" cy="37483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31AE543-33BA-47E6-810C-9B5B81B19A15}"/>
                  </a:ext>
                </a:extLst>
              </p:cNvPr>
              <p:cNvCxnSpPr>
                <a:cxnSpLocks/>
                <a:endCxn id="107" idx="0"/>
              </p:cNvCxnSpPr>
              <p:nvPr/>
            </p:nvCxnSpPr>
            <p:spPr>
              <a:xfrm>
                <a:off x="8151414" y="5454109"/>
                <a:ext cx="1062568" cy="67210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Cloud 101">
                <a:extLst>
                  <a:ext uri="{FF2B5EF4-FFF2-40B4-BE49-F238E27FC236}">
                    <a16:creationId xmlns:a16="http://schemas.microsoft.com/office/drawing/2014/main" id="{B24963F3-A5E8-44B4-B40A-6FA49A39645D}"/>
                  </a:ext>
                </a:extLst>
              </p:cNvPr>
              <p:cNvSpPr/>
              <p:nvPr/>
            </p:nvSpPr>
            <p:spPr bwMode="auto">
              <a:xfrm>
                <a:off x="1614870" y="3182141"/>
                <a:ext cx="9743333" cy="1228674"/>
              </a:xfrm>
              <a:prstGeom prst="cloud">
                <a:avLst/>
              </a:prstGeom>
              <a:solidFill>
                <a:schemeClr val="tx2"/>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050" b="0" i="0" u="none" strike="noStrike" kern="1200" cap="none" spc="0" normalizeH="0" baseline="0" noProof="0">
                    <a:ln>
                      <a:noFill/>
                    </a:ln>
                    <a:solidFill>
                      <a:srgbClr val="FFFFFF"/>
                    </a:solidFill>
                    <a:effectLst/>
                    <a:uLnTx/>
                    <a:uFillTx/>
                    <a:latin typeface="Segoe UI"/>
                    <a:ea typeface="+mn-ea"/>
                    <a:cs typeface="+mn-cs"/>
                  </a:rPr>
                  <a:t>Azure WAN (global MS </a:t>
                </a:r>
                <a:r>
                  <a:rPr kumimoji="0" lang="it-IT" sz="1050" b="0" i="0" u="none" strike="noStrike" kern="1200" cap="none" spc="0" normalizeH="0" baseline="0" noProof="0" err="1">
                    <a:ln>
                      <a:noFill/>
                    </a:ln>
                    <a:solidFill>
                      <a:srgbClr val="FFFFFF"/>
                    </a:solidFill>
                    <a:effectLst/>
                    <a:uLnTx/>
                    <a:uFillTx/>
                    <a:latin typeface="Segoe UI"/>
                    <a:ea typeface="+mn-ea"/>
                    <a:cs typeface="+mn-cs"/>
                  </a:rPr>
                  <a:t>backbone</a:t>
                </a:r>
                <a:r>
                  <a:rPr kumimoji="0" lang="it-IT" sz="1050" b="0" i="0" u="none" strike="noStrike" kern="1200" cap="none" spc="0" normalizeH="0" baseline="0" noProof="0">
                    <a:ln>
                      <a:noFill/>
                    </a:ln>
                    <a:solidFill>
                      <a:srgbClr val="FFFFFF"/>
                    </a:solidFill>
                    <a:effectLst/>
                    <a:uLnTx/>
                    <a:uFillTx/>
                    <a:latin typeface="Segoe UI"/>
                    <a:ea typeface="+mn-ea"/>
                    <a:cs typeface="+mn-cs"/>
                  </a:rPr>
                  <a:t>)</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Cloud 102">
                <a:extLst>
                  <a:ext uri="{FF2B5EF4-FFF2-40B4-BE49-F238E27FC236}">
                    <a16:creationId xmlns:a16="http://schemas.microsoft.com/office/drawing/2014/main" id="{C67602B1-EFE9-45D4-B750-C2CB138E33C1}"/>
                  </a:ext>
                </a:extLst>
              </p:cNvPr>
              <p:cNvSpPr/>
              <p:nvPr/>
            </p:nvSpPr>
            <p:spPr bwMode="auto">
              <a:xfrm>
                <a:off x="1470526" y="4781082"/>
                <a:ext cx="9633931" cy="1035223"/>
              </a:xfrm>
              <a:prstGeom prst="cloud">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050" b="0" i="0" u="none" strike="noStrike" kern="1200" cap="none" spc="0" normalizeH="0" baseline="0" noProof="0">
                    <a:ln>
                      <a:noFill/>
                    </a:ln>
                    <a:solidFill>
                      <a:srgbClr val="FFFFFF"/>
                    </a:solidFill>
                    <a:effectLst/>
                    <a:uLnTx/>
                    <a:uFillTx/>
                    <a:latin typeface="Segoe UI"/>
                    <a:ea typeface="+mn-ea"/>
                    <a:cs typeface="+mn-cs"/>
                  </a:rPr>
                  <a:t>Internet</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216A3B3-FAD3-419B-8265-7DEE4A78C82D}"/>
                  </a:ext>
                </a:extLst>
              </p:cNvPr>
              <p:cNvGrpSpPr/>
              <p:nvPr/>
            </p:nvGrpSpPr>
            <p:grpSpPr>
              <a:xfrm>
                <a:off x="3347020" y="4233486"/>
                <a:ext cx="1185400" cy="768883"/>
                <a:chOff x="2985493" y="4380047"/>
                <a:chExt cx="1711706" cy="1403215"/>
              </a:xfrm>
            </p:grpSpPr>
            <p:pic>
              <p:nvPicPr>
                <p:cNvPr id="114" name="Picture 113" descr="&lt;strong&gt;Router&lt;/strong&gt; by juanjo">
                  <a:extLst>
                    <a:ext uri="{FF2B5EF4-FFF2-40B4-BE49-F238E27FC236}">
                      <a16:creationId xmlns:a16="http://schemas.microsoft.com/office/drawing/2014/main" id="{DAFA891C-FC14-487F-A64F-21F110C5BCAB}"/>
                    </a:ext>
                  </a:extLst>
                </p:cNvPr>
                <p:cNvPicPr>
                  <a:picLocks noChangeAspect="1"/>
                </p:cNvPicPr>
                <p:nvPr/>
              </p:nvPicPr>
              <p:blipFill>
                <a:blip r:embed="rId3"/>
                <a:stretch>
                  <a:fillRect/>
                </a:stretch>
              </p:blipFill>
              <p:spPr>
                <a:xfrm>
                  <a:off x="2985493" y="4380047"/>
                  <a:ext cx="1450762" cy="838200"/>
                </a:xfrm>
                <a:prstGeom prst="rect">
                  <a:avLst/>
                </a:prstGeom>
              </p:spPr>
            </p:pic>
            <p:pic>
              <p:nvPicPr>
                <p:cNvPr id="115" name="Picture 114" descr="&lt;strong&gt;Router&lt;/strong&gt; by juanjo">
                  <a:extLst>
                    <a:ext uri="{FF2B5EF4-FFF2-40B4-BE49-F238E27FC236}">
                      <a16:creationId xmlns:a16="http://schemas.microsoft.com/office/drawing/2014/main" id="{D2225A5C-1057-4393-AA30-F4CA0ED69AF9}"/>
                    </a:ext>
                  </a:extLst>
                </p:cNvPr>
                <p:cNvPicPr>
                  <a:picLocks noChangeAspect="1"/>
                </p:cNvPicPr>
                <p:nvPr/>
              </p:nvPicPr>
              <p:blipFill>
                <a:blip r:embed="rId3"/>
                <a:stretch>
                  <a:fillRect/>
                </a:stretch>
              </p:blipFill>
              <p:spPr>
                <a:xfrm>
                  <a:off x="3246437" y="4945062"/>
                  <a:ext cx="1450762" cy="838200"/>
                </a:xfrm>
                <a:prstGeom prst="rect">
                  <a:avLst/>
                </a:prstGeom>
              </p:spPr>
            </p:pic>
          </p:grpSp>
          <p:grpSp>
            <p:nvGrpSpPr>
              <p:cNvPr id="105" name="Group 104">
                <a:extLst>
                  <a:ext uri="{FF2B5EF4-FFF2-40B4-BE49-F238E27FC236}">
                    <a16:creationId xmlns:a16="http://schemas.microsoft.com/office/drawing/2014/main" id="{E1B2F9D1-1F99-40D8-8920-46233E70EE6A}"/>
                  </a:ext>
                </a:extLst>
              </p:cNvPr>
              <p:cNvGrpSpPr/>
              <p:nvPr/>
            </p:nvGrpSpPr>
            <p:grpSpPr>
              <a:xfrm>
                <a:off x="5694791" y="4233486"/>
                <a:ext cx="1185400" cy="768883"/>
                <a:chOff x="2985493" y="4380047"/>
                <a:chExt cx="1711706" cy="1403215"/>
              </a:xfrm>
            </p:grpSpPr>
            <p:pic>
              <p:nvPicPr>
                <p:cNvPr id="112" name="Picture 111" descr="&lt;strong&gt;Router&lt;/strong&gt; by juanjo">
                  <a:extLst>
                    <a:ext uri="{FF2B5EF4-FFF2-40B4-BE49-F238E27FC236}">
                      <a16:creationId xmlns:a16="http://schemas.microsoft.com/office/drawing/2014/main" id="{E68130AA-0697-4DA9-995C-737492E22F2F}"/>
                    </a:ext>
                  </a:extLst>
                </p:cNvPr>
                <p:cNvPicPr>
                  <a:picLocks noChangeAspect="1"/>
                </p:cNvPicPr>
                <p:nvPr/>
              </p:nvPicPr>
              <p:blipFill>
                <a:blip r:embed="rId3"/>
                <a:stretch>
                  <a:fillRect/>
                </a:stretch>
              </p:blipFill>
              <p:spPr>
                <a:xfrm>
                  <a:off x="2985493" y="4380047"/>
                  <a:ext cx="1450762" cy="838200"/>
                </a:xfrm>
                <a:prstGeom prst="rect">
                  <a:avLst/>
                </a:prstGeom>
              </p:spPr>
            </p:pic>
            <p:pic>
              <p:nvPicPr>
                <p:cNvPr id="113" name="Picture 112" descr="&lt;strong&gt;Router&lt;/strong&gt; by juanjo">
                  <a:extLst>
                    <a:ext uri="{FF2B5EF4-FFF2-40B4-BE49-F238E27FC236}">
                      <a16:creationId xmlns:a16="http://schemas.microsoft.com/office/drawing/2014/main" id="{4E646ECD-413A-4BC5-95C7-0A70D45EB9A6}"/>
                    </a:ext>
                  </a:extLst>
                </p:cNvPr>
                <p:cNvPicPr>
                  <a:picLocks noChangeAspect="1"/>
                </p:cNvPicPr>
                <p:nvPr/>
              </p:nvPicPr>
              <p:blipFill>
                <a:blip r:embed="rId3"/>
                <a:stretch>
                  <a:fillRect/>
                </a:stretch>
              </p:blipFill>
              <p:spPr>
                <a:xfrm>
                  <a:off x="3246437" y="4945062"/>
                  <a:ext cx="1450762" cy="838200"/>
                </a:xfrm>
                <a:prstGeom prst="rect">
                  <a:avLst/>
                </a:prstGeom>
              </p:spPr>
            </p:pic>
          </p:grpSp>
          <p:grpSp>
            <p:nvGrpSpPr>
              <p:cNvPr id="106" name="Group 105">
                <a:extLst>
                  <a:ext uri="{FF2B5EF4-FFF2-40B4-BE49-F238E27FC236}">
                    <a16:creationId xmlns:a16="http://schemas.microsoft.com/office/drawing/2014/main" id="{B2D0337B-6B0E-476F-98C2-1A0435CCF1F3}"/>
                  </a:ext>
                </a:extLst>
              </p:cNvPr>
              <p:cNvGrpSpPr/>
              <p:nvPr/>
            </p:nvGrpSpPr>
            <p:grpSpPr>
              <a:xfrm>
                <a:off x="8360260" y="4136927"/>
                <a:ext cx="1185400" cy="768883"/>
                <a:chOff x="2985493" y="4380047"/>
                <a:chExt cx="1711706" cy="1403215"/>
              </a:xfrm>
            </p:grpSpPr>
            <p:pic>
              <p:nvPicPr>
                <p:cNvPr id="110" name="Picture 109" descr="&lt;strong&gt;Router&lt;/strong&gt; by juanjo">
                  <a:extLst>
                    <a:ext uri="{FF2B5EF4-FFF2-40B4-BE49-F238E27FC236}">
                      <a16:creationId xmlns:a16="http://schemas.microsoft.com/office/drawing/2014/main" id="{D032E60E-A8AC-4AF8-995B-4F06496B85D9}"/>
                    </a:ext>
                  </a:extLst>
                </p:cNvPr>
                <p:cNvPicPr>
                  <a:picLocks noChangeAspect="1"/>
                </p:cNvPicPr>
                <p:nvPr/>
              </p:nvPicPr>
              <p:blipFill>
                <a:blip r:embed="rId3"/>
                <a:stretch>
                  <a:fillRect/>
                </a:stretch>
              </p:blipFill>
              <p:spPr>
                <a:xfrm>
                  <a:off x="2985493" y="4380047"/>
                  <a:ext cx="1450762" cy="838200"/>
                </a:xfrm>
                <a:prstGeom prst="rect">
                  <a:avLst/>
                </a:prstGeom>
              </p:spPr>
            </p:pic>
            <p:pic>
              <p:nvPicPr>
                <p:cNvPr id="111" name="Picture 110" descr="&lt;strong&gt;Router&lt;/strong&gt; by juanjo">
                  <a:extLst>
                    <a:ext uri="{FF2B5EF4-FFF2-40B4-BE49-F238E27FC236}">
                      <a16:creationId xmlns:a16="http://schemas.microsoft.com/office/drawing/2014/main" id="{E5BF7855-ADAF-483F-B97A-4E47AA2115AC}"/>
                    </a:ext>
                  </a:extLst>
                </p:cNvPr>
                <p:cNvPicPr>
                  <a:picLocks noChangeAspect="1"/>
                </p:cNvPicPr>
                <p:nvPr/>
              </p:nvPicPr>
              <p:blipFill>
                <a:blip r:embed="rId3"/>
                <a:stretch>
                  <a:fillRect/>
                </a:stretch>
              </p:blipFill>
              <p:spPr>
                <a:xfrm>
                  <a:off x="3246437" y="4945062"/>
                  <a:ext cx="1450762" cy="838200"/>
                </a:xfrm>
                <a:prstGeom prst="rect">
                  <a:avLst/>
                </a:prstGeom>
              </p:spPr>
            </p:pic>
          </p:grpSp>
          <p:pic>
            <p:nvPicPr>
              <p:cNvPr id="107" name="Picture 106">
                <a:extLst>
                  <a:ext uri="{FF2B5EF4-FFF2-40B4-BE49-F238E27FC236}">
                    <a16:creationId xmlns:a16="http://schemas.microsoft.com/office/drawing/2014/main" id="{A2CCD747-22D2-43E9-A21C-5E9D929156BF}"/>
                  </a:ext>
                </a:extLst>
              </p:cNvPr>
              <p:cNvPicPr>
                <a:picLocks noChangeAspect="1"/>
              </p:cNvPicPr>
              <p:nvPr/>
            </p:nvPicPr>
            <p:blipFill>
              <a:blip r:embed="rId4"/>
              <a:stretch>
                <a:fillRect/>
              </a:stretch>
            </p:blipFill>
            <p:spPr>
              <a:xfrm>
                <a:off x="7978724" y="6126215"/>
                <a:ext cx="2470517" cy="597251"/>
              </a:xfrm>
              <a:prstGeom prst="rect">
                <a:avLst/>
              </a:prstGeom>
            </p:spPr>
          </p:pic>
          <p:pic>
            <p:nvPicPr>
              <p:cNvPr id="108" name="Picture 107">
                <a:extLst>
                  <a:ext uri="{FF2B5EF4-FFF2-40B4-BE49-F238E27FC236}">
                    <a16:creationId xmlns:a16="http://schemas.microsoft.com/office/drawing/2014/main" id="{EA04E9D1-19F6-4F09-AD45-7D6FC0CAD03D}"/>
                  </a:ext>
                </a:extLst>
              </p:cNvPr>
              <p:cNvPicPr>
                <a:picLocks noChangeAspect="1"/>
              </p:cNvPicPr>
              <p:nvPr/>
            </p:nvPicPr>
            <p:blipFill>
              <a:blip r:embed="rId4"/>
              <a:stretch>
                <a:fillRect/>
              </a:stretch>
            </p:blipFill>
            <p:spPr>
              <a:xfrm>
                <a:off x="1470526" y="6094155"/>
                <a:ext cx="2470517" cy="597251"/>
              </a:xfrm>
              <a:prstGeom prst="rect">
                <a:avLst/>
              </a:prstGeom>
            </p:spPr>
          </p:pic>
          <p:pic>
            <p:nvPicPr>
              <p:cNvPr id="109" name="Picture 108">
                <a:extLst>
                  <a:ext uri="{FF2B5EF4-FFF2-40B4-BE49-F238E27FC236}">
                    <a16:creationId xmlns:a16="http://schemas.microsoft.com/office/drawing/2014/main" id="{AE770F7F-5B85-4E9D-94FB-E493DEF7FE05}"/>
                  </a:ext>
                </a:extLst>
              </p:cNvPr>
              <p:cNvPicPr>
                <a:picLocks noChangeAspect="1"/>
              </p:cNvPicPr>
              <p:nvPr/>
            </p:nvPicPr>
            <p:blipFill>
              <a:blip r:embed="rId4"/>
              <a:stretch>
                <a:fillRect/>
              </a:stretch>
            </p:blipFill>
            <p:spPr>
              <a:xfrm>
                <a:off x="4768155" y="6063773"/>
                <a:ext cx="2470517" cy="597251"/>
              </a:xfrm>
              <a:prstGeom prst="rect">
                <a:avLst/>
              </a:prstGeom>
            </p:spPr>
          </p:pic>
        </p:grpSp>
        <p:grpSp>
          <p:nvGrpSpPr>
            <p:cNvPr id="53" name="Group 52">
              <a:extLst>
                <a:ext uri="{FF2B5EF4-FFF2-40B4-BE49-F238E27FC236}">
                  <a16:creationId xmlns:a16="http://schemas.microsoft.com/office/drawing/2014/main" id="{829A4A23-4273-43A9-AF22-42B6AEA9B025}"/>
                </a:ext>
              </a:extLst>
            </p:cNvPr>
            <p:cNvGrpSpPr/>
            <p:nvPr/>
          </p:nvGrpSpPr>
          <p:grpSpPr>
            <a:xfrm>
              <a:off x="400257" y="1414117"/>
              <a:ext cx="4611053" cy="1985143"/>
              <a:chOff x="4908622" y="1583197"/>
              <a:chExt cx="6840876" cy="3531231"/>
            </a:xfrm>
          </p:grpSpPr>
          <p:grpSp>
            <p:nvGrpSpPr>
              <p:cNvPr id="79" name="Group 78">
                <a:extLst>
                  <a:ext uri="{FF2B5EF4-FFF2-40B4-BE49-F238E27FC236}">
                    <a16:creationId xmlns:a16="http://schemas.microsoft.com/office/drawing/2014/main" id="{15774CF7-D959-4106-9351-C0CF74104734}"/>
                  </a:ext>
                </a:extLst>
              </p:cNvPr>
              <p:cNvGrpSpPr/>
              <p:nvPr/>
            </p:nvGrpSpPr>
            <p:grpSpPr>
              <a:xfrm>
                <a:off x="4908622" y="1583197"/>
                <a:ext cx="6840876" cy="3531231"/>
                <a:chOff x="5933962" y="1485269"/>
                <a:chExt cx="5269364" cy="2309035"/>
              </a:xfrm>
            </p:grpSpPr>
            <p:sp>
              <p:nvSpPr>
                <p:cNvPr id="89" name="Rectangle 88">
                  <a:extLst>
                    <a:ext uri="{FF2B5EF4-FFF2-40B4-BE49-F238E27FC236}">
                      <a16:creationId xmlns:a16="http://schemas.microsoft.com/office/drawing/2014/main" id="{069EB129-6CE5-44B5-80EB-993616523331}"/>
                    </a:ext>
                  </a:extLst>
                </p:cNvPr>
                <p:cNvSpPr/>
                <p:nvPr/>
              </p:nvSpPr>
              <p:spPr bwMode="auto">
                <a:xfrm>
                  <a:off x="6027018" y="2015160"/>
                  <a:ext cx="871340"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505050">
                          <a:lumMod val="75000"/>
                        </a:srgbClr>
                      </a:solidFill>
                      <a:effectLst/>
                      <a:uLnTx/>
                      <a:uFillTx/>
                      <a:latin typeface="Segoe UI"/>
                      <a:ea typeface="+mn-ea"/>
                      <a:cs typeface="+mn-cs"/>
                    </a:rPr>
                    <a:t>SQL DB</a:t>
                  </a:r>
                </a:p>
              </p:txBody>
            </p:sp>
            <p:sp>
              <p:nvSpPr>
                <p:cNvPr id="90" name="Oval 89">
                  <a:extLst>
                    <a:ext uri="{FF2B5EF4-FFF2-40B4-BE49-F238E27FC236}">
                      <a16:creationId xmlns:a16="http://schemas.microsoft.com/office/drawing/2014/main" id="{0FAC754E-F814-4627-A5F6-E10D64CC9412}"/>
                    </a:ext>
                  </a:extLst>
                </p:cNvPr>
                <p:cNvSpPr/>
                <p:nvPr/>
              </p:nvSpPr>
              <p:spPr bwMode="auto">
                <a:xfrm>
                  <a:off x="6346375" y="3373589"/>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91" name="Straight Connector 90">
                  <a:extLst>
                    <a:ext uri="{FF2B5EF4-FFF2-40B4-BE49-F238E27FC236}">
                      <a16:creationId xmlns:a16="http://schemas.microsoft.com/office/drawing/2014/main" id="{D573B5B0-4881-4C94-8AA1-8A1F4E7B1EAB}"/>
                    </a:ext>
                  </a:extLst>
                </p:cNvPr>
                <p:cNvCxnSpPr>
                  <a:cxnSpLocks/>
                  <a:stCxn id="89" idx="2"/>
                  <a:endCxn id="90" idx="0"/>
                </p:cNvCxnSpPr>
                <p:nvPr/>
              </p:nvCxnSpPr>
              <p:spPr>
                <a:xfrm flipH="1">
                  <a:off x="6460135" y="3177303"/>
                  <a:ext cx="2553" cy="196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55AF22FE-E968-4D81-B314-770A367A179B}"/>
                    </a:ext>
                  </a:extLst>
                </p:cNvPr>
                <p:cNvGrpSpPr/>
                <p:nvPr/>
              </p:nvGrpSpPr>
              <p:grpSpPr>
                <a:xfrm>
                  <a:off x="5933962" y="1485269"/>
                  <a:ext cx="5269364" cy="2309035"/>
                  <a:chOff x="865588" y="1015189"/>
                  <a:chExt cx="7105249" cy="5754864"/>
                </a:xfrm>
              </p:grpSpPr>
              <p:sp>
                <p:nvSpPr>
                  <p:cNvPr id="97" name="Rectangle 96">
                    <a:extLst>
                      <a:ext uri="{FF2B5EF4-FFF2-40B4-BE49-F238E27FC236}">
                        <a16:creationId xmlns:a16="http://schemas.microsoft.com/office/drawing/2014/main" id="{B77753F5-A3F5-4695-81CA-464B152C58AC}"/>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8" name="Rectangle: Rounded Corners 97">
                    <a:extLst>
                      <a:ext uri="{FF2B5EF4-FFF2-40B4-BE49-F238E27FC236}">
                        <a16:creationId xmlns:a16="http://schemas.microsoft.com/office/drawing/2014/main" id="{0835337F-B1F0-4554-A7FA-7AD6830EADF0}"/>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dirty="0">
                        <a:ln>
                          <a:noFill/>
                        </a:ln>
                        <a:solidFill>
                          <a:srgbClr val="505050"/>
                        </a:solidFill>
                        <a:effectLst/>
                        <a:uLnTx/>
                        <a:uFillTx/>
                        <a:latin typeface="Segoe UI"/>
                        <a:ea typeface="+mn-ea"/>
                        <a:cs typeface="+mn-cs"/>
                      </a:rPr>
                      <a:t>South Africa West</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3" name="Cloud 92">
                  <a:extLst>
                    <a:ext uri="{FF2B5EF4-FFF2-40B4-BE49-F238E27FC236}">
                      <a16:creationId xmlns:a16="http://schemas.microsoft.com/office/drawing/2014/main" id="{94CDC880-465D-43C5-815A-00F7BA16EBDB}"/>
                    </a:ext>
                  </a:extLst>
                </p:cNvPr>
                <p:cNvSpPr/>
                <p:nvPr/>
              </p:nvSpPr>
              <p:spPr bwMode="auto">
                <a:xfrm>
                  <a:off x="8052892" y="2094900"/>
                  <a:ext cx="3026540" cy="1082402"/>
                </a:xfrm>
                <a:prstGeom prst="cloud">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600" b="0" i="0" u="none" strike="noStrike" kern="1200" cap="none" spc="0" normalizeH="0" baseline="0" noProof="0" dirty="0">
                      <a:ln>
                        <a:noFill/>
                      </a:ln>
                      <a:solidFill>
                        <a:srgbClr val="505050"/>
                      </a:solidFill>
                      <a:effectLst/>
                      <a:uLnTx/>
                      <a:uFillTx/>
                      <a:latin typeface="Segoe UI"/>
                      <a:ea typeface="+mn-ea"/>
                      <a:cs typeface="+mn-cs"/>
                    </a:rPr>
                    <a:t>Azure VNet</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6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6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4" name="Rectangle 93">
                  <a:extLst>
                    <a:ext uri="{FF2B5EF4-FFF2-40B4-BE49-F238E27FC236}">
                      <a16:creationId xmlns:a16="http://schemas.microsoft.com/office/drawing/2014/main" id="{DD31E346-1AE9-4A7F-ABB8-7A2BE2370FF1}"/>
                    </a:ext>
                  </a:extLst>
                </p:cNvPr>
                <p:cNvSpPr/>
                <p:nvPr/>
              </p:nvSpPr>
              <p:spPr bwMode="auto">
                <a:xfrm>
                  <a:off x="7021772" y="2015160"/>
                  <a:ext cx="933708"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505050">
                          <a:lumMod val="75000"/>
                        </a:srgbClr>
                      </a:solidFill>
                      <a:effectLst/>
                      <a:uLnTx/>
                      <a:uFillTx/>
                      <a:latin typeface="Segoe UI"/>
                      <a:ea typeface="+mn-ea"/>
                      <a:cs typeface="+mn-cs"/>
                    </a:rPr>
                    <a:t>App Service</a:t>
                  </a:r>
                </a:p>
              </p:txBody>
            </p:sp>
            <p:sp>
              <p:nvSpPr>
                <p:cNvPr id="95" name="Oval 94">
                  <a:extLst>
                    <a:ext uri="{FF2B5EF4-FFF2-40B4-BE49-F238E27FC236}">
                      <a16:creationId xmlns:a16="http://schemas.microsoft.com/office/drawing/2014/main" id="{EDA493C8-4FEE-418D-B898-EAC1343C75CB}"/>
                    </a:ext>
                  </a:extLst>
                </p:cNvPr>
                <p:cNvSpPr/>
                <p:nvPr/>
              </p:nvSpPr>
              <p:spPr bwMode="auto">
                <a:xfrm>
                  <a:off x="7368452" y="3394890"/>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96" name="Straight Connector 95">
                  <a:extLst>
                    <a:ext uri="{FF2B5EF4-FFF2-40B4-BE49-F238E27FC236}">
                      <a16:creationId xmlns:a16="http://schemas.microsoft.com/office/drawing/2014/main" id="{EB6CA1A9-21DC-490B-A171-26341932FF2D}"/>
                    </a:ext>
                  </a:extLst>
                </p:cNvPr>
                <p:cNvCxnSpPr>
                  <a:cxnSpLocks/>
                  <a:stCxn id="94" idx="2"/>
                  <a:endCxn id="95" idx="0"/>
                </p:cNvCxnSpPr>
                <p:nvPr/>
              </p:nvCxnSpPr>
              <p:spPr>
                <a:xfrm flipH="1">
                  <a:off x="7482212" y="3177303"/>
                  <a:ext cx="6414" cy="2175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0" name="Rectangle 79">
                <a:extLst>
                  <a:ext uri="{FF2B5EF4-FFF2-40B4-BE49-F238E27FC236}">
                    <a16:creationId xmlns:a16="http://schemas.microsoft.com/office/drawing/2014/main" id="{D2BAA167-39A9-47D7-BEC0-10BC7ED8C4B4}"/>
                  </a:ext>
                </a:extLst>
              </p:cNvPr>
              <p:cNvSpPr/>
              <p:nvPr/>
            </p:nvSpPr>
            <p:spPr bwMode="auto">
              <a:xfrm>
                <a:off x="8329060" y="3233714"/>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81" name="Rectangle 80">
                <a:extLst>
                  <a:ext uri="{FF2B5EF4-FFF2-40B4-BE49-F238E27FC236}">
                    <a16:creationId xmlns:a16="http://schemas.microsoft.com/office/drawing/2014/main" id="{39871E77-177D-4A3D-A588-59B22FA050B8}"/>
                  </a:ext>
                </a:extLst>
              </p:cNvPr>
              <p:cNvSpPr/>
              <p:nvPr/>
            </p:nvSpPr>
            <p:spPr bwMode="auto">
              <a:xfrm>
                <a:off x="9351692" y="3327629"/>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82" name="Rectangle 81">
                <a:extLst>
                  <a:ext uri="{FF2B5EF4-FFF2-40B4-BE49-F238E27FC236}">
                    <a16:creationId xmlns:a16="http://schemas.microsoft.com/office/drawing/2014/main" id="{21678B63-3FA7-4ECA-8D09-626C7AE2941E}"/>
                  </a:ext>
                </a:extLst>
              </p:cNvPr>
              <p:cNvSpPr/>
              <p:nvPr/>
            </p:nvSpPr>
            <p:spPr bwMode="auto">
              <a:xfrm>
                <a:off x="10374324" y="3077890"/>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83" name="Rectangle 82">
                <a:extLst>
                  <a:ext uri="{FF2B5EF4-FFF2-40B4-BE49-F238E27FC236}">
                    <a16:creationId xmlns:a16="http://schemas.microsoft.com/office/drawing/2014/main" id="{6CD5A63C-1813-4C7E-B98B-136E9451731D}"/>
                  </a:ext>
                </a:extLst>
              </p:cNvPr>
              <p:cNvSpPr/>
              <p:nvPr/>
            </p:nvSpPr>
            <p:spPr bwMode="auto">
              <a:xfrm>
                <a:off x="8329060" y="3908653"/>
                <a:ext cx="827879" cy="478814"/>
              </a:xfrm>
              <a:prstGeom prst="rect">
                <a:avLst/>
              </a:prstGeom>
              <a:solidFill>
                <a:schemeClr val="accent3">
                  <a:lumMod val="20000"/>
                  <a:lumOff val="8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Internet Gateway</a:t>
                </a:r>
              </a:p>
            </p:txBody>
          </p:sp>
          <p:sp>
            <p:nvSpPr>
              <p:cNvPr id="84" name="Oval 83">
                <a:extLst>
                  <a:ext uri="{FF2B5EF4-FFF2-40B4-BE49-F238E27FC236}">
                    <a16:creationId xmlns:a16="http://schemas.microsoft.com/office/drawing/2014/main" id="{B49DFF39-CE25-4CD9-943B-EAC4A80D2798}"/>
                  </a:ext>
                </a:extLst>
              </p:cNvPr>
              <p:cNvSpPr/>
              <p:nvPr/>
            </p:nvSpPr>
            <p:spPr bwMode="auto">
              <a:xfrm>
                <a:off x="8599267" y="4515955"/>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85" name="Straight Connector 84">
                <a:extLst>
                  <a:ext uri="{FF2B5EF4-FFF2-40B4-BE49-F238E27FC236}">
                    <a16:creationId xmlns:a16="http://schemas.microsoft.com/office/drawing/2014/main" id="{E432CCE6-E359-41DE-9171-514DA403F28C}"/>
                  </a:ext>
                </a:extLst>
              </p:cNvPr>
              <p:cNvCxnSpPr>
                <a:cxnSpLocks/>
                <a:stCxn id="83" idx="2"/>
                <a:endCxn id="84" idx="0"/>
              </p:cNvCxnSpPr>
              <p:nvPr/>
            </p:nvCxnSpPr>
            <p:spPr>
              <a:xfrm>
                <a:off x="8743000" y="4387467"/>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725479DC-E8B4-4336-8740-7990CED1B02F}"/>
                  </a:ext>
                </a:extLst>
              </p:cNvPr>
              <p:cNvSpPr/>
              <p:nvPr/>
            </p:nvSpPr>
            <p:spPr bwMode="auto">
              <a:xfrm>
                <a:off x="9342548" y="3916927"/>
                <a:ext cx="827879" cy="478814"/>
              </a:xfrm>
              <a:prstGeom prst="rect">
                <a:avLst/>
              </a:prstGeom>
              <a:solidFill>
                <a:schemeClr val="accent4">
                  <a:lumMod val="60000"/>
                  <a:lumOff val="4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VPN</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Gateway</a:t>
                </a:r>
              </a:p>
            </p:txBody>
          </p:sp>
          <p:sp>
            <p:nvSpPr>
              <p:cNvPr id="87" name="Oval 86">
                <a:extLst>
                  <a:ext uri="{FF2B5EF4-FFF2-40B4-BE49-F238E27FC236}">
                    <a16:creationId xmlns:a16="http://schemas.microsoft.com/office/drawing/2014/main" id="{D2686803-5211-4B52-9EC6-A775FD60E25A}"/>
                  </a:ext>
                </a:extLst>
              </p:cNvPr>
              <p:cNvSpPr/>
              <p:nvPr/>
            </p:nvSpPr>
            <p:spPr bwMode="auto">
              <a:xfrm>
                <a:off x="9612755" y="4524229"/>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88" name="Straight Connector 87">
                <a:extLst>
                  <a:ext uri="{FF2B5EF4-FFF2-40B4-BE49-F238E27FC236}">
                    <a16:creationId xmlns:a16="http://schemas.microsoft.com/office/drawing/2014/main" id="{A70A90AA-7227-4ECF-908D-08C6D975D0C2}"/>
                  </a:ext>
                </a:extLst>
              </p:cNvPr>
              <p:cNvCxnSpPr>
                <a:cxnSpLocks/>
                <a:stCxn id="86" idx="2"/>
                <a:endCxn id="87" idx="0"/>
              </p:cNvCxnSpPr>
              <p:nvPr/>
            </p:nvCxnSpPr>
            <p:spPr>
              <a:xfrm>
                <a:off x="9756488" y="4395741"/>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D8EA3AD0-0267-4B8A-9D45-3B22F8D373B7}"/>
                </a:ext>
              </a:extLst>
            </p:cNvPr>
            <p:cNvGrpSpPr/>
            <p:nvPr/>
          </p:nvGrpSpPr>
          <p:grpSpPr>
            <a:xfrm>
              <a:off x="7208421" y="1414117"/>
              <a:ext cx="4611053" cy="1985143"/>
              <a:chOff x="4908622" y="1583197"/>
              <a:chExt cx="6840876" cy="3531231"/>
            </a:xfrm>
          </p:grpSpPr>
          <p:grpSp>
            <p:nvGrpSpPr>
              <p:cNvPr id="59" name="Group 58">
                <a:extLst>
                  <a:ext uri="{FF2B5EF4-FFF2-40B4-BE49-F238E27FC236}">
                    <a16:creationId xmlns:a16="http://schemas.microsoft.com/office/drawing/2014/main" id="{27B66B98-AFDD-4FC3-B3ED-9E1AAFB1EC08}"/>
                  </a:ext>
                </a:extLst>
              </p:cNvPr>
              <p:cNvGrpSpPr/>
              <p:nvPr/>
            </p:nvGrpSpPr>
            <p:grpSpPr>
              <a:xfrm>
                <a:off x="4908622" y="1583197"/>
                <a:ext cx="6840876" cy="3531231"/>
                <a:chOff x="5933962" y="1485269"/>
                <a:chExt cx="5269364" cy="2309035"/>
              </a:xfrm>
            </p:grpSpPr>
            <p:sp>
              <p:nvSpPr>
                <p:cNvPr id="69" name="Rectangle 68">
                  <a:extLst>
                    <a:ext uri="{FF2B5EF4-FFF2-40B4-BE49-F238E27FC236}">
                      <a16:creationId xmlns:a16="http://schemas.microsoft.com/office/drawing/2014/main" id="{EB46C290-D1F8-43AE-943D-364C75DAE0F6}"/>
                    </a:ext>
                  </a:extLst>
                </p:cNvPr>
                <p:cNvSpPr/>
                <p:nvPr/>
              </p:nvSpPr>
              <p:spPr bwMode="auto">
                <a:xfrm>
                  <a:off x="6027018" y="2015160"/>
                  <a:ext cx="871340"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505050">
                          <a:lumMod val="75000"/>
                        </a:srgbClr>
                      </a:solidFill>
                      <a:effectLst/>
                      <a:uLnTx/>
                      <a:uFillTx/>
                      <a:latin typeface="Segoe UI"/>
                      <a:ea typeface="+mn-ea"/>
                      <a:cs typeface="+mn-cs"/>
                    </a:rPr>
                    <a:t>SQL DB</a:t>
                  </a:r>
                </a:p>
              </p:txBody>
            </p:sp>
            <p:sp>
              <p:nvSpPr>
                <p:cNvPr id="70" name="Oval 69">
                  <a:extLst>
                    <a:ext uri="{FF2B5EF4-FFF2-40B4-BE49-F238E27FC236}">
                      <a16:creationId xmlns:a16="http://schemas.microsoft.com/office/drawing/2014/main" id="{8FBF8A80-7795-4339-848E-1DC41BE23482}"/>
                    </a:ext>
                  </a:extLst>
                </p:cNvPr>
                <p:cNvSpPr/>
                <p:nvPr/>
              </p:nvSpPr>
              <p:spPr bwMode="auto">
                <a:xfrm>
                  <a:off x="6346375" y="3373589"/>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71" name="Straight Connector 70">
                  <a:extLst>
                    <a:ext uri="{FF2B5EF4-FFF2-40B4-BE49-F238E27FC236}">
                      <a16:creationId xmlns:a16="http://schemas.microsoft.com/office/drawing/2014/main" id="{8F7E6D08-D4F0-4624-B399-C948CD2C313F}"/>
                    </a:ext>
                  </a:extLst>
                </p:cNvPr>
                <p:cNvCxnSpPr>
                  <a:cxnSpLocks/>
                  <a:stCxn id="69" idx="2"/>
                  <a:endCxn id="70" idx="0"/>
                </p:cNvCxnSpPr>
                <p:nvPr/>
              </p:nvCxnSpPr>
              <p:spPr>
                <a:xfrm flipH="1">
                  <a:off x="6460135" y="3177303"/>
                  <a:ext cx="2553" cy="196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7E0CB5E4-99EE-45B6-823C-AB766FAE4C44}"/>
                    </a:ext>
                  </a:extLst>
                </p:cNvPr>
                <p:cNvGrpSpPr/>
                <p:nvPr/>
              </p:nvGrpSpPr>
              <p:grpSpPr>
                <a:xfrm>
                  <a:off x="5933962" y="1485269"/>
                  <a:ext cx="5269364" cy="2309035"/>
                  <a:chOff x="865588" y="1015189"/>
                  <a:chExt cx="7105249" cy="5754864"/>
                </a:xfrm>
              </p:grpSpPr>
              <p:sp>
                <p:nvSpPr>
                  <p:cNvPr id="77" name="Rectangle 76">
                    <a:extLst>
                      <a:ext uri="{FF2B5EF4-FFF2-40B4-BE49-F238E27FC236}">
                        <a16:creationId xmlns:a16="http://schemas.microsoft.com/office/drawing/2014/main" id="{745584D7-9A26-4AF8-A0EF-1550553D5771}"/>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8" name="Rectangle: Rounded Corners 77">
                    <a:extLst>
                      <a:ext uri="{FF2B5EF4-FFF2-40B4-BE49-F238E27FC236}">
                        <a16:creationId xmlns:a16="http://schemas.microsoft.com/office/drawing/2014/main" id="{5804C777-4734-4B71-93F3-15365A03EB3C}"/>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200" b="0" i="0" u="none" strike="noStrike" kern="1200" cap="none" spc="0" normalizeH="0" baseline="0" noProof="0" dirty="0">
                        <a:ln>
                          <a:noFill/>
                        </a:ln>
                        <a:solidFill>
                          <a:srgbClr val="505050"/>
                        </a:solidFill>
                        <a:effectLst/>
                        <a:uLnTx/>
                        <a:uFillTx/>
                        <a:latin typeface="Segoe UI"/>
                        <a:ea typeface="+mn-ea"/>
                        <a:cs typeface="+mn-cs"/>
                      </a:rPr>
                      <a:t>South Africa North</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3" name="Cloud 72">
                  <a:extLst>
                    <a:ext uri="{FF2B5EF4-FFF2-40B4-BE49-F238E27FC236}">
                      <a16:creationId xmlns:a16="http://schemas.microsoft.com/office/drawing/2014/main" id="{57DC6324-AFF8-410C-B260-D806E5BD1E93}"/>
                    </a:ext>
                  </a:extLst>
                </p:cNvPr>
                <p:cNvSpPr/>
                <p:nvPr/>
              </p:nvSpPr>
              <p:spPr bwMode="auto">
                <a:xfrm>
                  <a:off x="8052892" y="2094900"/>
                  <a:ext cx="3026540" cy="1082402"/>
                </a:xfrm>
                <a:prstGeom prst="cloud">
                  <a:avLst/>
                </a:prstGeom>
                <a:solidFill>
                  <a:schemeClr val="accent3"/>
                </a:solid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600" b="0" i="0" u="none" strike="noStrike" kern="1200" cap="none" spc="0" normalizeH="0" baseline="0" noProof="0" dirty="0">
                      <a:ln>
                        <a:noFill/>
                      </a:ln>
                      <a:solidFill>
                        <a:srgbClr val="505050"/>
                      </a:solidFill>
                      <a:effectLst/>
                      <a:uLnTx/>
                      <a:uFillTx/>
                      <a:latin typeface="Segoe UI"/>
                      <a:ea typeface="+mn-ea"/>
                      <a:cs typeface="+mn-cs"/>
                    </a:rPr>
                    <a:t>Azure VNet</a:t>
                  </a: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6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it-IT" sz="600" b="0"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BAD115DE-498E-4A3C-96F3-564646D1BEE1}"/>
                    </a:ext>
                  </a:extLst>
                </p:cNvPr>
                <p:cNvSpPr/>
                <p:nvPr/>
              </p:nvSpPr>
              <p:spPr bwMode="auto">
                <a:xfrm>
                  <a:off x="7021772" y="2015160"/>
                  <a:ext cx="933708" cy="1162143"/>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505050">
                          <a:lumMod val="75000"/>
                        </a:srgbClr>
                      </a:solidFill>
                      <a:effectLst/>
                      <a:uLnTx/>
                      <a:uFillTx/>
                      <a:latin typeface="Segoe UI"/>
                      <a:ea typeface="+mn-ea"/>
                      <a:cs typeface="+mn-cs"/>
                    </a:rPr>
                    <a:t>App Service</a:t>
                  </a:r>
                </a:p>
              </p:txBody>
            </p:sp>
            <p:sp>
              <p:nvSpPr>
                <p:cNvPr id="75" name="Oval 74">
                  <a:extLst>
                    <a:ext uri="{FF2B5EF4-FFF2-40B4-BE49-F238E27FC236}">
                      <a16:creationId xmlns:a16="http://schemas.microsoft.com/office/drawing/2014/main" id="{88FEDC2C-A330-46BA-A4A7-DB30C86D6F78}"/>
                    </a:ext>
                  </a:extLst>
                </p:cNvPr>
                <p:cNvSpPr/>
                <p:nvPr/>
              </p:nvSpPr>
              <p:spPr bwMode="auto">
                <a:xfrm>
                  <a:off x="7368452" y="3394890"/>
                  <a:ext cx="227520" cy="224106"/>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76" name="Straight Connector 75">
                  <a:extLst>
                    <a:ext uri="{FF2B5EF4-FFF2-40B4-BE49-F238E27FC236}">
                      <a16:creationId xmlns:a16="http://schemas.microsoft.com/office/drawing/2014/main" id="{741F39D2-595A-487B-9572-855D197EF89D}"/>
                    </a:ext>
                  </a:extLst>
                </p:cNvPr>
                <p:cNvCxnSpPr>
                  <a:cxnSpLocks/>
                  <a:stCxn id="74" idx="2"/>
                  <a:endCxn id="75" idx="0"/>
                </p:cNvCxnSpPr>
                <p:nvPr/>
              </p:nvCxnSpPr>
              <p:spPr>
                <a:xfrm flipH="1">
                  <a:off x="7482212" y="3177303"/>
                  <a:ext cx="6414" cy="2175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Rectangle 59">
                <a:extLst>
                  <a:ext uri="{FF2B5EF4-FFF2-40B4-BE49-F238E27FC236}">
                    <a16:creationId xmlns:a16="http://schemas.microsoft.com/office/drawing/2014/main" id="{8F25D063-8AFC-4C2A-A826-B32F9DEE4CCF}"/>
                  </a:ext>
                </a:extLst>
              </p:cNvPr>
              <p:cNvSpPr/>
              <p:nvPr/>
            </p:nvSpPr>
            <p:spPr bwMode="auto">
              <a:xfrm>
                <a:off x="8329060" y="3233714"/>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61" name="Rectangle 60">
                <a:extLst>
                  <a:ext uri="{FF2B5EF4-FFF2-40B4-BE49-F238E27FC236}">
                    <a16:creationId xmlns:a16="http://schemas.microsoft.com/office/drawing/2014/main" id="{71FFA41F-72F3-42E4-B8DC-8E6FC0EBA80A}"/>
                  </a:ext>
                </a:extLst>
              </p:cNvPr>
              <p:cNvSpPr/>
              <p:nvPr/>
            </p:nvSpPr>
            <p:spPr bwMode="auto">
              <a:xfrm>
                <a:off x="9351692" y="3327629"/>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62" name="Rectangle 61">
                <a:extLst>
                  <a:ext uri="{FF2B5EF4-FFF2-40B4-BE49-F238E27FC236}">
                    <a16:creationId xmlns:a16="http://schemas.microsoft.com/office/drawing/2014/main" id="{0D64D53D-BDA4-41D3-AAE2-553F98DBA21D}"/>
                  </a:ext>
                </a:extLst>
              </p:cNvPr>
              <p:cNvSpPr/>
              <p:nvPr/>
            </p:nvSpPr>
            <p:spPr bwMode="auto">
              <a:xfrm>
                <a:off x="10374324" y="3077890"/>
                <a:ext cx="669285" cy="478814"/>
              </a:xfrm>
              <a:prstGeom prst="rect">
                <a:avLst/>
              </a:prstGeom>
              <a:solidFill>
                <a:srgbClr val="F8F8F8"/>
              </a:solidFill>
              <a:ln w="444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Virtual machine</a:t>
                </a:r>
              </a:p>
            </p:txBody>
          </p:sp>
          <p:sp>
            <p:nvSpPr>
              <p:cNvPr id="63" name="Rectangle 62">
                <a:extLst>
                  <a:ext uri="{FF2B5EF4-FFF2-40B4-BE49-F238E27FC236}">
                    <a16:creationId xmlns:a16="http://schemas.microsoft.com/office/drawing/2014/main" id="{0AFF3B53-534A-4CC9-8C38-C40E557F8745}"/>
                  </a:ext>
                </a:extLst>
              </p:cNvPr>
              <p:cNvSpPr/>
              <p:nvPr/>
            </p:nvSpPr>
            <p:spPr bwMode="auto">
              <a:xfrm>
                <a:off x="8329060" y="3908653"/>
                <a:ext cx="827879" cy="478814"/>
              </a:xfrm>
              <a:prstGeom prst="rect">
                <a:avLst/>
              </a:prstGeom>
              <a:solidFill>
                <a:schemeClr val="accent3">
                  <a:lumMod val="20000"/>
                  <a:lumOff val="8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Internet Gateway</a:t>
                </a:r>
              </a:p>
            </p:txBody>
          </p:sp>
          <p:sp>
            <p:nvSpPr>
              <p:cNvPr id="64" name="Oval 63">
                <a:extLst>
                  <a:ext uri="{FF2B5EF4-FFF2-40B4-BE49-F238E27FC236}">
                    <a16:creationId xmlns:a16="http://schemas.microsoft.com/office/drawing/2014/main" id="{E389B393-2D56-4C8C-B23B-61319F8C5706}"/>
                  </a:ext>
                </a:extLst>
              </p:cNvPr>
              <p:cNvSpPr/>
              <p:nvPr/>
            </p:nvSpPr>
            <p:spPr bwMode="auto">
              <a:xfrm>
                <a:off x="8599267" y="4515955"/>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65" name="Straight Connector 64">
                <a:extLst>
                  <a:ext uri="{FF2B5EF4-FFF2-40B4-BE49-F238E27FC236}">
                    <a16:creationId xmlns:a16="http://schemas.microsoft.com/office/drawing/2014/main" id="{2886D994-FD98-4D86-A51C-B94257E3F025}"/>
                  </a:ext>
                </a:extLst>
              </p:cNvPr>
              <p:cNvCxnSpPr>
                <a:cxnSpLocks/>
                <a:stCxn id="63" idx="2"/>
                <a:endCxn id="64" idx="0"/>
              </p:cNvCxnSpPr>
              <p:nvPr/>
            </p:nvCxnSpPr>
            <p:spPr>
              <a:xfrm>
                <a:off x="8743000" y="4387467"/>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6B0F974E-521E-4C48-AF35-7EBC42DC63A0}"/>
                  </a:ext>
                </a:extLst>
              </p:cNvPr>
              <p:cNvSpPr/>
              <p:nvPr/>
            </p:nvSpPr>
            <p:spPr bwMode="auto">
              <a:xfrm>
                <a:off x="9342548" y="3916927"/>
                <a:ext cx="827879" cy="478814"/>
              </a:xfrm>
              <a:prstGeom prst="rect">
                <a:avLst/>
              </a:prstGeom>
              <a:solidFill>
                <a:schemeClr val="accent4">
                  <a:lumMod val="60000"/>
                  <a:lumOff val="40000"/>
                </a:schemeClr>
              </a:solidFill>
              <a:ln w="4445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VPN</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400" b="0" i="0" u="none" strike="noStrike" kern="1200" cap="none" spc="0" normalizeH="0" baseline="0" noProof="0" dirty="0">
                    <a:ln>
                      <a:noFill/>
                    </a:ln>
                    <a:solidFill>
                      <a:srgbClr val="505050">
                        <a:lumMod val="75000"/>
                      </a:srgbClr>
                    </a:solidFill>
                    <a:effectLst/>
                    <a:uLnTx/>
                    <a:uFillTx/>
                    <a:latin typeface="Segoe UI"/>
                    <a:ea typeface="+mn-ea"/>
                    <a:cs typeface="+mn-cs"/>
                  </a:rPr>
                  <a:t>Gateway</a:t>
                </a:r>
              </a:p>
            </p:txBody>
          </p:sp>
          <p:sp>
            <p:nvSpPr>
              <p:cNvPr id="67" name="Oval 66">
                <a:extLst>
                  <a:ext uri="{FF2B5EF4-FFF2-40B4-BE49-F238E27FC236}">
                    <a16:creationId xmlns:a16="http://schemas.microsoft.com/office/drawing/2014/main" id="{1BF45131-F2D8-403F-996C-A6D08B03026E}"/>
                  </a:ext>
                </a:extLst>
              </p:cNvPr>
              <p:cNvSpPr/>
              <p:nvPr/>
            </p:nvSpPr>
            <p:spPr bwMode="auto">
              <a:xfrm>
                <a:off x="9612755" y="4524229"/>
                <a:ext cx="295375" cy="342728"/>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68" name="Straight Connector 67">
                <a:extLst>
                  <a:ext uri="{FF2B5EF4-FFF2-40B4-BE49-F238E27FC236}">
                    <a16:creationId xmlns:a16="http://schemas.microsoft.com/office/drawing/2014/main" id="{078FFC4F-543C-4D30-B1A2-69667055030B}"/>
                  </a:ext>
                </a:extLst>
              </p:cNvPr>
              <p:cNvCxnSpPr>
                <a:cxnSpLocks/>
                <a:stCxn id="66" idx="2"/>
                <a:endCxn id="67" idx="0"/>
              </p:cNvCxnSpPr>
              <p:nvPr/>
            </p:nvCxnSpPr>
            <p:spPr>
              <a:xfrm>
                <a:off x="9756488" y="4395741"/>
                <a:ext cx="3955" cy="1284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 name="Group 1">
            <a:extLst>
              <a:ext uri="{FF2B5EF4-FFF2-40B4-BE49-F238E27FC236}">
                <a16:creationId xmlns:a16="http://schemas.microsoft.com/office/drawing/2014/main" id="{F125562A-DEFB-424F-BE74-E20E3AFE76BB}"/>
              </a:ext>
            </a:extLst>
          </p:cNvPr>
          <p:cNvGrpSpPr/>
          <p:nvPr/>
        </p:nvGrpSpPr>
        <p:grpSpPr>
          <a:xfrm>
            <a:off x="9551535" y="3291078"/>
            <a:ext cx="2373545" cy="1487458"/>
            <a:chOff x="9175212" y="4261688"/>
            <a:chExt cx="2871989" cy="1799824"/>
          </a:xfrm>
        </p:grpSpPr>
        <p:sp>
          <p:nvSpPr>
            <p:cNvPr id="116" name="Rectangle 115">
              <a:extLst>
                <a:ext uri="{FF2B5EF4-FFF2-40B4-BE49-F238E27FC236}">
                  <a16:creationId xmlns:a16="http://schemas.microsoft.com/office/drawing/2014/main" id="{1208CDE8-DDE2-415C-904C-BE84A9CB58A3}"/>
                </a:ext>
              </a:extLst>
            </p:cNvPr>
            <p:cNvSpPr/>
            <p:nvPr/>
          </p:nvSpPr>
          <p:spPr bwMode="auto">
            <a:xfrm>
              <a:off x="9175212" y="4443687"/>
              <a:ext cx="2871989" cy="1617825"/>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7" name="Rectangle: Rounded Corners 116">
              <a:extLst>
                <a:ext uri="{FF2B5EF4-FFF2-40B4-BE49-F238E27FC236}">
                  <a16:creationId xmlns:a16="http://schemas.microsoft.com/office/drawing/2014/main" id="{2198CF56-C790-462B-8FBC-9DBEF52B475F}"/>
                </a:ext>
              </a:extLst>
            </p:cNvPr>
            <p:cNvSpPr/>
            <p:nvPr/>
          </p:nvSpPr>
          <p:spPr bwMode="auto">
            <a:xfrm>
              <a:off x="10598327" y="4261688"/>
              <a:ext cx="1217079" cy="363998"/>
            </a:xfrm>
            <a:prstGeom prst="roundRect">
              <a:avLst/>
            </a:prstGeom>
            <a:solidFill>
              <a:srgbClr val="F8F8F8"/>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Segoe UI"/>
                  <a:ea typeface="+mn-ea"/>
                  <a:cs typeface="+mn-cs"/>
                </a:rPr>
                <a:t>TERACO Isando</a:t>
              </a:r>
            </a:p>
          </p:txBody>
        </p:sp>
        <p:pic>
          <p:nvPicPr>
            <p:cNvPr id="118" name="Picture 117" descr="&lt;strong&gt;Router&lt;/strong&gt; by juanjo">
              <a:extLst>
                <a:ext uri="{FF2B5EF4-FFF2-40B4-BE49-F238E27FC236}">
                  <a16:creationId xmlns:a16="http://schemas.microsoft.com/office/drawing/2014/main" id="{54B33A2A-0318-4505-B6D5-85EC594FF523}"/>
                </a:ext>
              </a:extLst>
            </p:cNvPr>
            <p:cNvPicPr>
              <a:picLocks noChangeAspect="1"/>
            </p:cNvPicPr>
            <p:nvPr/>
          </p:nvPicPr>
          <p:blipFill>
            <a:blip r:embed="rId3"/>
            <a:stretch>
              <a:fillRect/>
            </a:stretch>
          </p:blipFill>
          <p:spPr>
            <a:xfrm>
              <a:off x="9335015" y="5218893"/>
              <a:ext cx="498672" cy="313356"/>
            </a:xfrm>
            <a:prstGeom prst="rect">
              <a:avLst/>
            </a:prstGeom>
          </p:spPr>
        </p:pic>
        <p:sp>
          <p:nvSpPr>
            <p:cNvPr id="119" name="Rectangle 118">
              <a:extLst>
                <a:ext uri="{FF2B5EF4-FFF2-40B4-BE49-F238E27FC236}">
                  <a16:creationId xmlns:a16="http://schemas.microsoft.com/office/drawing/2014/main" id="{C952CAB8-956F-41ED-AF3E-FD5000E8DD91}"/>
                </a:ext>
              </a:extLst>
            </p:cNvPr>
            <p:cNvSpPr/>
            <p:nvPr/>
          </p:nvSpPr>
          <p:spPr bwMode="auto">
            <a:xfrm>
              <a:off x="9335015" y="4952227"/>
              <a:ext cx="514309" cy="984201"/>
            </a:xfrm>
            <a:prstGeom prst="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Microsoft</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20" name="Picture 119" descr="&lt;strong&gt;Router&lt;/strong&gt; by juanjo">
              <a:extLst>
                <a:ext uri="{FF2B5EF4-FFF2-40B4-BE49-F238E27FC236}">
                  <a16:creationId xmlns:a16="http://schemas.microsoft.com/office/drawing/2014/main" id="{2CCF4181-C510-42FA-BB61-837B6E6506B0}"/>
                </a:ext>
              </a:extLst>
            </p:cNvPr>
            <p:cNvPicPr>
              <a:picLocks noChangeAspect="1"/>
            </p:cNvPicPr>
            <p:nvPr/>
          </p:nvPicPr>
          <p:blipFill>
            <a:blip r:embed="rId3"/>
            <a:stretch>
              <a:fillRect/>
            </a:stretch>
          </p:blipFill>
          <p:spPr>
            <a:xfrm>
              <a:off x="9350652" y="5557569"/>
              <a:ext cx="498672" cy="313356"/>
            </a:xfrm>
            <a:prstGeom prst="rect">
              <a:avLst/>
            </a:prstGeom>
          </p:spPr>
        </p:pic>
        <p:sp>
          <p:nvSpPr>
            <p:cNvPr id="121" name="Rectangle 120">
              <a:extLst>
                <a:ext uri="{FF2B5EF4-FFF2-40B4-BE49-F238E27FC236}">
                  <a16:creationId xmlns:a16="http://schemas.microsoft.com/office/drawing/2014/main" id="{1D60D0A8-C6B6-4262-B189-E023E836D8D6}"/>
                </a:ext>
              </a:extLst>
            </p:cNvPr>
            <p:cNvSpPr/>
            <p:nvPr/>
          </p:nvSpPr>
          <p:spPr bwMode="auto">
            <a:xfrm>
              <a:off x="10003272" y="4952227"/>
              <a:ext cx="514309" cy="984201"/>
            </a:xfrm>
            <a:prstGeom prst="rect">
              <a:avLst/>
            </a:prstGeom>
            <a:solidFill>
              <a:schemeClr val="accent3">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#1</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22" name="Picture 121" descr="&lt;strong&gt;Router&lt;/strong&gt; by juanjo">
              <a:extLst>
                <a:ext uri="{FF2B5EF4-FFF2-40B4-BE49-F238E27FC236}">
                  <a16:creationId xmlns:a16="http://schemas.microsoft.com/office/drawing/2014/main" id="{BD78A8B5-8615-4393-9C3C-6558243EAAD0}"/>
                </a:ext>
              </a:extLst>
            </p:cNvPr>
            <p:cNvPicPr>
              <a:picLocks noChangeAspect="1"/>
            </p:cNvPicPr>
            <p:nvPr/>
          </p:nvPicPr>
          <p:blipFill>
            <a:blip r:embed="rId3"/>
            <a:stretch>
              <a:fillRect/>
            </a:stretch>
          </p:blipFill>
          <p:spPr>
            <a:xfrm>
              <a:off x="10018909" y="5557569"/>
              <a:ext cx="498672" cy="313356"/>
            </a:xfrm>
            <a:prstGeom prst="rect">
              <a:avLst/>
            </a:prstGeom>
          </p:spPr>
        </p:pic>
        <p:sp>
          <p:nvSpPr>
            <p:cNvPr id="123" name="Rectangle 122">
              <a:extLst>
                <a:ext uri="{FF2B5EF4-FFF2-40B4-BE49-F238E27FC236}">
                  <a16:creationId xmlns:a16="http://schemas.microsoft.com/office/drawing/2014/main" id="{D96C212F-5C53-45E7-AD11-55796FDBBC37}"/>
                </a:ext>
              </a:extLst>
            </p:cNvPr>
            <p:cNvSpPr/>
            <p:nvPr/>
          </p:nvSpPr>
          <p:spPr bwMode="auto">
            <a:xfrm>
              <a:off x="10671529" y="4952227"/>
              <a:ext cx="514309" cy="984201"/>
            </a:xfrm>
            <a:prstGeom prst="rect">
              <a:avLst/>
            </a:prstGeom>
            <a:solidFill>
              <a:schemeClr val="accent4">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#2</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24" name="Picture 123" descr="&lt;strong&gt;Router&lt;/strong&gt; by juanjo">
              <a:extLst>
                <a:ext uri="{FF2B5EF4-FFF2-40B4-BE49-F238E27FC236}">
                  <a16:creationId xmlns:a16="http://schemas.microsoft.com/office/drawing/2014/main" id="{B4B74836-6896-4A8F-9BE3-37D0CF29F568}"/>
                </a:ext>
              </a:extLst>
            </p:cNvPr>
            <p:cNvPicPr>
              <a:picLocks noChangeAspect="1"/>
            </p:cNvPicPr>
            <p:nvPr/>
          </p:nvPicPr>
          <p:blipFill>
            <a:blip r:embed="rId3"/>
            <a:stretch>
              <a:fillRect/>
            </a:stretch>
          </p:blipFill>
          <p:spPr>
            <a:xfrm>
              <a:off x="10687166" y="5557569"/>
              <a:ext cx="498672" cy="313356"/>
            </a:xfrm>
            <a:prstGeom prst="rect">
              <a:avLst/>
            </a:prstGeom>
          </p:spPr>
        </p:pic>
        <p:sp>
          <p:nvSpPr>
            <p:cNvPr id="125" name="Rectangle 124">
              <a:extLst>
                <a:ext uri="{FF2B5EF4-FFF2-40B4-BE49-F238E27FC236}">
                  <a16:creationId xmlns:a16="http://schemas.microsoft.com/office/drawing/2014/main" id="{DC0587B9-73CA-4F64-B9BB-E927D9B20493}"/>
                </a:ext>
              </a:extLst>
            </p:cNvPr>
            <p:cNvSpPr/>
            <p:nvPr/>
          </p:nvSpPr>
          <p:spPr bwMode="auto">
            <a:xfrm>
              <a:off x="11316734" y="4952227"/>
              <a:ext cx="514309" cy="984201"/>
            </a:xfrm>
            <a:prstGeom prst="rect">
              <a:avLst/>
            </a:prstGeom>
            <a:solidFill>
              <a:schemeClr val="accent6">
                <a:lumMod val="10000"/>
                <a:lumOff val="9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#3</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26" name="Picture 125" descr="&lt;strong&gt;Router&lt;/strong&gt; by juanjo">
              <a:extLst>
                <a:ext uri="{FF2B5EF4-FFF2-40B4-BE49-F238E27FC236}">
                  <a16:creationId xmlns:a16="http://schemas.microsoft.com/office/drawing/2014/main" id="{B455A6C9-507F-47D6-9889-04A28009E8C8}"/>
                </a:ext>
              </a:extLst>
            </p:cNvPr>
            <p:cNvPicPr>
              <a:picLocks noChangeAspect="1"/>
            </p:cNvPicPr>
            <p:nvPr/>
          </p:nvPicPr>
          <p:blipFill>
            <a:blip r:embed="rId3"/>
            <a:stretch>
              <a:fillRect/>
            </a:stretch>
          </p:blipFill>
          <p:spPr>
            <a:xfrm>
              <a:off x="11332371" y="5557569"/>
              <a:ext cx="498672" cy="313356"/>
            </a:xfrm>
            <a:prstGeom prst="rect">
              <a:avLst/>
            </a:prstGeom>
          </p:spPr>
        </p:pic>
        <p:pic>
          <p:nvPicPr>
            <p:cNvPr id="127" name="Picture 126" descr="&lt;strong&gt;Router&lt;/strong&gt; by juanjo">
              <a:extLst>
                <a:ext uri="{FF2B5EF4-FFF2-40B4-BE49-F238E27FC236}">
                  <a16:creationId xmlns:a16="http://schemas.microsoft.com/office/drawing/2014/main" id="{55EA6DD5-1EB1-4F06-98FC-73F3C6F360EF}"/>
                </a:ext>
              </a:extLst>
            </p:cNvPr>
            <p:cNvPicPr>
              <a:picLocks noChangeAspect="1"/>
            </p:cNvPicPr>
            <p:nvPr/>
          </p:nvPicPr>
          <p:blipFill>
            <a:blip r:embed="rId3"/>
            <a:stretch>
              <a:fillRect/>
            </a:stretch>
          </p:blipFill>
          <p:spPr>
            <a:xfrm>
              <a:off x="10003272" y="5218893"/>
              <a:ext cx="498672" cy="313356"/>
            </a:xfrm>
            <a:prstGeom prst="rect">
              <a:avLst/>
            </a:prstGeom>
          </p:spPr>
        </p:pic>
        <p:pic>
          <p:nvPicPr>
            <p:cNvPr id="128" name="Picture 127" descr="&lt;strong&gt;Router&lt;/strong&gt; by juanjo">
              <a:extLst>
                <a:ext uri="{FF2B5EF4-FFF2-40B4-BE49-F238E27FC236}">
                  <a16:creationId xmlns:a16="http://schemas.microsoft.com/office/drawing/2014/main" id="{AB5CA4EF-F816-4CCD-AE5B-6EDB9EE8ECE5}"/>
                </a:ext>
              </a:extLst>
            </p:cNvPr>
            <p:cNvPicPr>
              <a:picLocks noChangeAspect="1"/>
            </p:cNvPicPr>
            <p:nvPr/>
          </p:nvPicPr>
          <p:blipFill>
            <a:blip r:embed="rId3"/>
            <a:stretch>
              <a:fillRect/>
            </a:stretch>
          </p:blipFill>
          <p:spPr>
            <a:xfrm>
              <a:off x="10671529" y="5218893"/>
              <a:ext cx="498672" cy="313356"/>
            </a:xfrm>
            <a:prstGeom prst="rect">
              <a:avLst/>
            </a:prstGeom>
          </p:spPr>
        </p:pic>
        <p:pic>
          <p:nvPicPr>
            <p:cNvPr id="129" name="Picture 128" descr="&lt;strong&gt;Router&lt;/strong&gt; by juanjo">
              <a:extLst>
                <a:ext uri="{FF2B5EF4-FFF2-40B4-BE49-F238E27FC236}">
                  <a16:creationId xmlns:a16="http://schemas.microsoft.com/office/drawing/2014/main" id="{D94030AC-FA2B-4DDB-9283-59DAB7366453}"/>
                </a:ext>
              </a:extLst>
            </p:cNvPr>
            <p:cNvPicPr>
              <a:picLocks noChangeAspect="1"/>
            </p:cNvPicPr>
            <p:nvPr/>
          </p:nvPicPr>
          <p:blipFill>
            <a:blip r:embed="rId3"/>
            <a:stretch>
              <a:fillRect/>
            </a:stretch>
          </p:blipFill>
          <p:spPr>
            <a:xfrm>
              <a:off x="11316734" y="5218893"/>
              <a:ext cx="498672" cy="313356"/>
            </a:xfrm>
            <a:prstGeom prst="rect">
              <a:avLst/>
            </a:prstGeom>
          </p:spPr>
        </p:pic>
        <p:cxnSp>
          <p:nvCxnSpPr>
            <p:cNvPr id="131" name="Connector: Elbow 130">
              <a:extLst>
                <a:ext uri="{FF2B5EF4-FFF2-40B4-BE49-F238E27FC236}">
                  <a16:creationId xmlns:a16="http://schemas.microsoft.com/office/drawing/2014/main" id="{3C76B96F-AB44-4B04-B126-94EA596439B6}"/>
                </a:ext>
              </a:extLst>
            </p:cNvPr>
            <p:cNvCxnSpPr>
              <a:stCxn id="119" idx="0"/>
              <a:endCxn id="121" idx="0"/>
            </p:cNvCxnSpPr>
            <p:nvPr/>
          </p:nvCxnSpPr>
          <p:spPr>
            <a:xfrm rot="5400000" flipH="1" flipV="1">
              <a:off x="9926298" y="4618099"/>
              <a:ext cx="12700" cy="668257"/>
            </a:xfrm>
            <a:prstGeom prst="bentConnector3">
              <a:avLst>
                <a:gd name="adj1" fmla="val 887307"/>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29636B5C-3A04-4003-884C-6B5B9785F1A6}"/>
                </a:ext>
              </a:extLst>
            </p:cNvPr>
            <p:cNvCxnSpPr>
              <a:cxnSpLocks/>
              <a:stCxn id="119" idx="0"/>
              <a:endCxn id="123" idx="0"/>
            </p:cNvCxnSpPr>
            <p:nvPr/>
          </p:nvCxnSpPr>
          <p:spPr>
            <a:xfrm rot="5400000" flipH="1" flipV="1">
              <a:off x="10260427" y="4283970"/>
              <a:ext cx="12700" cy="1336514"/>
            </a:xfrm>
            <a:prstGeom prst="bentConnector3">
              <a:avLst>
                <a:gd name="adj1" fmla="val 139436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2ABCF88D-E934-4315-90AA-F8CB8321EC23}"/>
                </a:ext>
              </a:extLst>
            </p:cNvPr>
            <p:cNvCxnSpPr>
              <a:stCxn id="125" idx="0"/>
              <a:endCxn id="119" idx="0"/>
            </p:cNvCxnSpPr>
            <p:nvPr/>
          </p:nvCxnSpPr>
          <p:spPr>
            <a:xfrm rot="16200000" flipV="1">
              <a:off x="10583030" y="3961367"/>
              <a:ext cx="12700" cy="1981719"/>
            </a:xfrm>
            <a:prstGeom prst="bentConnector3">
              <a:avLst>
                <a:gd name="adj1" fmla="val 1901394"/>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34" name="Straight Connector 133">
            <a:extLst>
              <a:ext uri="{FF2B5EF4-FFF2-40B4-BE49-F238E27FC236}">
                <a16:creationId xmlns:a16="http://schemas.microsoft.com/office/drawing/2014/main" id="{0631F5E9-0C02-4017-9651-2644DFEF2BFA}"/>
              </a:ext>
            </a:extLst>
          </p:cNvPr>
          <p:cNvCxnSpPr>
            <a:cxnSpLocks/>
            <a:stCxn id="102" idx="0"/>
            <a:endCxn id="119" idx="1"/>
          </p:cNvCxnSpPr>
          <p:nvPr/>
        </p:nvCxnSpPr>
        <p:spPr>
          <a:xfrm>
            <a:off x="9069647" y="4034807"/>
            <a:ext cx="613957" cy="233659"/>
          </a:xfrm>
          <a:prstGeom prst="lin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0B5D77A4-1028-4850-A476-45399A7329F7}"/>
              </a:ext>
            </a:extLst>
          </p:cNvPr>
          <p:cNvGrpSpPr/>
          <p:nvPr/>
        </p:nvGrpSpPr>
        <p:grpSpPr>
          <a:xfrm flipH="1">
            <a:off x="266920" y="3291078"/>
            <a:ext cx="2373545" cy="1487458"/>
            <a:chOff x="9175212" y="4261688"/>
            <a:chExt cx="2871989" cy="1799824"/>
          </a:xfrm>
        </p:grpSpPr>
        <p:sp>
          <p:nvSpPr>
            <p:cNvPr id="136" name="Rectangle 135">
              <a:extLst>
                <a:ext uri="{FF2B5EF4-FFF2-40B4-BE49-F238E27FC236}">
                  <a16:creationId xmlns:a16="http://schemas.microsoft.com/office/drawing/2014/main" id="{0B55AB85-023E-4DC5-8730-41C1C1DD6304}"/>
                </a:ext>
              </a:extLst>
            </p:cNvPr>
            <p:cNvSpPr/>
            <p:nvPr/>
          </p:nvSpPr>
          <p:spPr bwMode="auto">
            <a:xfrm>
              <a:off x="9175212" y="4443687"/>
              <a:ext cx="2871989" cy="1617825"/>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7" name="Rectangle: Rounded Corners 136">
              <a:extLst>
                <a:ext uri="{FF2B5EF4-FFF2-40B4-BE49-F238E27FC236}">
                  <a16:creationId xmlns:a16="http://schemas.microsoft.com/office/drawing/2014/main" id="{68904EC6-8381-4988-8EAB-BA79668484A2}"/>
                </a:ext>
              </a:extLst>
            </p:cNvPr>
            <p:cNvSpPr/>
            <p:nvPr/>
          </p:nvSpPr>
          <p:spPr bwMode="auto">
            <a:xfrm>
              <a:off x="10598327" y="4261688"/>
              <a:ext cx="1217079" cy="363998"/>
            </a:xfrm>
            <a:prstGeom prst="roundRect">
              <a:avLst/>
            </a:prstGeom>
            <a:solidFill>
              <a:srgbClr val="F8F8F8"/>
            </a:solid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Segoe UI"/>
                  <a:ea typeface="+mn-ea"/>
                  <a:cs typeface="+mn-cs"/>
                </a:rPr>
                <a:t>TERACO Rondebosch</a:t>
              </a:r>
            </a:p>
          </p:txBody>
        </p:sp>
        <p:pic>
          <p:nvPicPr>
            <p:cNvPr id="138" name="Picture 137" descr="&lt;strong&gt;Router&lt;/strong&gt; by juanjo">
              <a:extLst>
                <a:ext uri="{FF2B5EF4-FFF2-40B4-BE49-F238E27FC236}">
                  <a16:creationId xmlns:a16="http://schemas.microsoft.com/office/drawing/2014/main" id="{ED50BF19-DD4E-44A1-97FA-73F313D979D1}"/>
                </a:ext>
              </a:extLst>
            </p:cNvPr>
            <p:cNvPicPr>
              <a:picLocks noChangeAspect="1"/>
            </p:cNvPicPr>
            <p:nvPr/>
          </p:nvPicPr>
          <p:blipFill>
            <a:blip r:embed="rId3"/>
            <a:stretch>
              <a:fillRect/>
            </a:stretch>
          </p:blipFill>
          <p:spPr>
            <a:xfrm>
              <a:off x="9335015" y="5218893"/>
              <a:ext cx="498672" cy="313356"/>
            </a:xfrm>
            <a:prstGeom prst="rect">
              <a:avLst/>
            </a:prstGeom>
          </p:spPr>
        </p:pic>
        <p:sp>
          <p:nvSpPr>
            <p:cNvPr id="139" name="Rectangle 138">
              <a:extLst>
                <a:ext uri="{FF2B5EF4-FFF2-40B4-BE49-F238E27FC236}">
                  <a16:creationId xmlns:a16="http://schemas.microsoft.com/office/drawing/2014/main" id="{2C5B5361-5BCF-4D4E-A17F-0E21CE0B8BD6}"/>
                </a:ext>
              </a:extLst>
            </p:cNvPr>
            <p:cNvSpPr/>
            <p:nvPr/>
          </p:nvSpPr>
          <p:spPr bwMode="auto">
            <a:xfrm>
              <a:off x="9335015" y="4952227"/>
              <a:ext cx="514309" cy="984201"/>
            </a:xfrm>
            <a:prstGeom prst="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Microsoft</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0" name="Picture 139" descr="&lt;strong&gt;Router&lt;/strong&gt; by juanjo">
              <a:extLst>
                <a:ext uri="{FF2B5EF4-FFF2-40B4-BE49-F238E27FC236}">
                  <a16:creationId xmlns:a16="http://schemas.microsoft.com/office/drawing/2014/main" id="{1338ACE4-2FBD-4E12-9837-4617672CDD6C}"/>
                </a:ext>
              </a:extLst>
            </p:cNvPr>
            <p:cNvPicPr>
              <a:picLocks noChangeAspect="1"/>
            </p:cNvPicPr>
            <p:nvPr/>
          </p:nvPicPr>
          <p:blipFill>
            <a:blip r:embed="rId3"/>
            <a:stretch>
              <a:fillRect/>
            </a:stretch>
          </p:blipFill>
          <p:spPr>
            <a:xfrm>
              <a:off x="9350652" y="5557569"/>
              <a:ext cx="498672" cy="313356"/>
            </a:xfrm>
            <a:prstGeom prst="rect">
              <a:avLst/>
            </a:prstGeom>
          </p:spPr>
        </p:pic>
        <p:sp>
          <p:nvSpPr>
            <p:cNvPr id="141" name="Rectangle 140">
              <a:extLst>
                <a:ext uri="{FF2B5EF4-FFF2-40B4-BE49-F238E27FC236}">
                  <a16:creationId xmlns:a16="http://schemas.microsoft.com/office/drawing/2014/main" id="{04853E79-398A-4F74-849B-BD0DBC9D3561}"/>
                </a:ext>
              </a:extLst>
            </p:cNvPr>
            <p:cNvSpPr/>
            <p:nvPr/>
          </p:nvSpPr>
          <p:spPr bwMode="auto">
            <a:xfrm>
              <a:off x="10003272" y="4952227"/>
              <a:ext cx="514309" cy="984201"/>
            </a:xfrm>
            <a:prstGeom prst="rect">
              <a:avLst/>
            </a:prstGeom>
            <a:solidFill>
              <a:schemeClr val="accent3">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#1</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2" name="Picture 141" descr="&lt;strong&gt;Router&lt;/strong&gt; by juanjo">
              <a:extLst>
                <a:ext uri="{FF2B5EF4-FFF2-40B4-BE49-F238E27FC236}">
                  <a16:creationId xmlns:a16="http://schemas.microsoft.com/office/drawing/2014/main" id="{4AD0D5EC-AF16-4A94-81F6-869CAC87B8A1}"/>
                </a:ext>
              </a:extLst>
            </p:cNvPr>
            <p:cNvPicPr>
              <a:picLocks noChangeAspect="1"/>
            </p:cNvPicPr>
            <p:nvPr/>
          </p:nvPicPr>
          <p:blipFill>
            <a:blip r:embed="rId3"/>
            <a:stretch>
              <a:fillRect/>
            </a:stretch>
          </p:blipFill>
          <p:spPr>
            <a:xfrm>
              <a:off x="10018909" y="5557569"/>
              <a:ext cx="498672" cy="313356"/>
            </a:xfrm>
            <a:prstGeom prst="rect">
              <a:avLst/>
            </a:prstGeom>
          </p:spPr>
        </p:pic>
        <p:sp>
          <p:nvSpPr>
            <p:cNvPr id="143" name="Rectangle 142">
              <a:extLst>
                <a:ext uri="{FF2B5EF4-FFF2-40B4-BE49-F238E27FC236}">
                  <a16:creationId xmlns:a16="http://schemas.microsoft.com/office/drawing/2014/main" id="{EAB01D86-1C71-4FFF-BAE5-70699B93DCAB}"/>
                </a:ext>
              </a:extLst>
            </p:cNvPr>
            <p:cNvSpPr/>
            <p:nvPr/>
          </p:nvSpPr>
          <p:spPr bwMode="auto">
            <a:xfrm>
              <a:off x="10671529" y="4952227"/>
              <a:ext cx="514309" cy="984201"/>
            </a:xfrm>
            <a:prstGeom prst="rect">
              <a:avLst/>
            </a:prstGeom>
            <a:solidFill>
              <a:schemeClr val="accent4">
                <a:lumMod val="20000"/>
                <a:lumOff val="8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#2</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4" name="Picture 143" descr="&lt;strong&gt;Router&lt;/strong&gt; by juanjo">
              <a:extLst>
                <a:ext uri="{FF2B5EF4-FFF2-40B4-BE49-F238E27FC236}">
                  <a16:creationId xmlns:a16="http://schemas.microsoft.com/office/drawing/2014/main" id="{9A789A66-CDC2-43B3-8BD2-04BB88BDCB19}"/>
                </a:ext>
              </a:extLst>
            </p:cNvPr>
            <p:cNvPicPr>
              <a:picLocks noChangeAspect="1"/>
            </p:cNvPicPr>
            <p:nvPr/>
          </p:nvPicPr>
          <p:blipFill>
            <a:blip r:embed="rId3"/>
            <a:stretch>
              <a:fillRect/>
            </a:stretch>
          </p:blipFill>
          <p:spPr>
            <a:xfrm>
              <a:off x="10687166" y="5557569"/>
              <a:ext cx="498672" cy="313356"/>
            </a:xfrm>
            <a:prstGeom prst="rect">
              <a:avLst/>
            </a:prstGeom>
          </p:spPr>
        </p:pic>
        <p:sp>
          <p:nvSpPr>
            <p:cNvPr id="145" name="Rectangle 144">
              <a:extLst>
                <a:ext uri="{FF2B5EF4-FFF2-40B4-BE49-F238E27FC236}">
                  <a16:creationId xmlns:a16="http://schemas.microsoft.com/office/drawing/2014/main" id="{A0BDFF72-C91C-40DE-A5BF-74E118E4D043}"/>
                </a:ext>
              </a:extLst>
            </p:cNvPr>
            <p:cNvSpPr/>
            <p:nvPr/>
          </p:nvSpPr>
          <p:spPr bwMode="auto">
            <a:xfrm>
              <a:off x="11316734" y="4952227"/>
              <a:ext cx="514309" cy="984201"/>
            </a:xfrm>
            <a:prstGeom prst="rect">
              <a:avLst/>
            </a:prstGeom>
            <a:solidFill>
              <a:schemeClr val="accent6">
                <a:lumMod val="10000"/>
                <a:lumOff val="90000"/>
              </a:schemeClr>
            </a:solid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Carrier #3</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46" name="Picture 145" descr="&lt;strong&gt;Router&lt;/strong&gt; by juanjo">
              <a:extLst>
                <a:ext uri="{FF2B5EF4-FFF2-40B4-BE49-F238E27FC236}">
                  <a16:creationId xmlns:a16="http://schemas.microsoft.com/office/drawing/2014/main" id="{6360AA72-A5D4-4094-8013-7815A5E17C2C}"/>
                </a:ext>
              </a:extLst>
            </p:cNvPr>
            <p:cNvPicPr>
              <a:picLocks noChangeAspect="1"/>
            </p:cNvPicPr>
            <p:nvPr/>
          </p:nvPicPr>
          <p:blipFill>
            <a:blip r:embed="rId3"/>
            <a:stretch>
              <a:fillRect/>
            </a:stretch>
          </p:blipFill>
          <p:spPr>
            <a:xfrm>
              <a:off x="11332371" y="5557569"/>
              <a:ext cx="498672" cy="313356"/>
            </a:xfrm>
            <a:prstGeom prst="rect">
              <a:avLst/>
            </a:prstGeom>
          </p:spPr>
        </p:pic>
        <p:pic>
          <p:nvPicPr>
            <p:cNvPr id="147" name="Picture 146" descr="&lt;strong&gt;Router&lt;/strong&gt; by juanjo">
              <a:extLst>
                <a:ext uri="{FF2B5EF4-FFF2-40B4-BE49-F238E27FC236}">
                  <a16:creationId xmlns:a16="http://schemas.microsoft.com/office/drawing/2014/main" id="{3FB27DF1-126F-495B-A08C-D659186D9D69}"/>
                </a:ext>
              </a:extLst>
            </p:cNvPr>
            <p:cNvPicPr>
              <a:picLocks noChangeAspect="1"/>
            </p:cNvPicPr>
            <p:nvPr/>
          </p:nvPicPr>
          <p:blipFill>
            <a:blip r:embed="rId3"/>
            <a:stretch>
              <a:fillRect/>
            </a:stretch>
          </p:blipFill>
          <p:spPr>
            <a:xfrm>
              <a:off x="10003272" y="5218893"/>
              <a:ext cx="498672" cy="313356"/>
            </a:xfrm>
            <a:prstGeom prst="rect">
              <a:avLst/>
            </a:prstGeom>
          </p:spPr>
        </p:pic>
        <p:pic>
          <p:nvPicPr>
            <p:cNvPr id="148" name="Picture 147" descr="&lt;strong&gt;Router&lt;/strong&gt; by juanjo">
              <a:extLst>
                <a:ext uri="{FF2B5EF4-FFF2-40B4-BE49-F238E27FC236}">
                  <a16:creationId xmlns:a16="http://schemas.microsoft.com/office/drawing/2014/main" id="{EF1247F5-1CE8-4FDA-8F9D-DEA8F1858D3E}"/>
                </a:ext>
              </a:extLst>
            </p:cNvPr>
            <p:cNvPicPr>
              <a:picLocks noChangeAspect="1"/>
            </p:cNvPicPr>
            <p:nvPr/>
          </p:nvPicPr>
          <p:blipFill>
            <a:blip r:embed="rId3"/>
            <a:stretch>
              <a:fillRect/>
            </a:stretch>
          </p:blipFill>
          <p:spPr>
            <a:xfrm>
              <a:off x="10671529" y="5218893"/>
              <a:ext cx="498672" cy="313356"/>
            </a:xfrm>
            <a:prstGeom prst="rect">
              <a:avLst/>
            </a:prstGeom>
          </p:spPr>
        </p:pic>
        <p:pic>
          <p:nvPicPr>
            <p:cNvPr id="149" name="Picture 148" descr="&lt;strong&gt;Router&lt;/strong&gt; by juanjo">
              <a:extLst>
                <a:ext uri="{FF2B5EF4-FFF2-40B4-BE49-F238E27FC236}">
                  <a16:creationId xmlns:a16="http://schemas.microsoft.com/office/drawing/2014/main" id="{C62E5554-21BF-41B9-935D-C722ED85AFE5}"/>
                </a:ext>
              </a:extLst>
            </p:cNvPr>
            <p:cNvPicPr>
              <a:picLocks noChangeAspect="1"/>
            </p:cNvPicPr>
            <p:nvPr/>
          </p:nvPicPr>
          <p:blipFill>
            <a:blip r:embed="rId3"/>
            <a:stretch>
              <a:fillRect/>
            </a:stretch>
          </p:blipFill>
          <p:spPr>
            <a:xfrm>
              <a:off x="11316734" y="5218893"/>
              <a:ext cx="498672" cy="313356"/>
            </a:xfrm>
            <a:prstGeom prst="rect">
              <a:avLst/>
            </a:prstGeom>
          </p:spPr>
        </p:pic>
        <p:cxnSp>
          <p:nvCxnSpPr>
            <p:cNvPr id="150" name="Connector: Elbow 149">
              <a:extLst>
                <a:ext uri="{FF2B5EF4-FFF2-40B4-BE49-F238E27FC236}">
                  <a16:creationId xmlns:a16="http://schemas.microsoft.com/office/drawing/2014/main" id="{3DE774E3-9765-4EC2-A188-CFF056744ADD}"/>
                </a:ext>
              </a:extLst>
            </p:cNvPr>
            <p:cNvCxnSpPr>
              <a:stCxn id="139" idx="0"/>
              <a:endCxn id="141" idx="0"/>
            </p:cNvCxnSpPr>
            <p:nvPr/>
          </p:nvCxnSpPr>
          <p:spPr>
            <a:xfrm rot="5400000" flipH="1" flipV="1">
              <a:off x="9926298" y="4618099"/>
              <a:ext cx="12700" cy="668257"/>
            </a:xfrm>
            <a:prstGeom prst="bentConnector3">
              <a:avLst>
                <a:gd name="adj1" fmla="val 887307"/>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DA2ACEE1-A751-4BF2-A7D5-1712186FF3E7}"/>
                </a:ext>
              </a:extLst>
            </p:cNvPr>
            <p:cNvCxnSpPr>
              <a:cxnSpLocks/>
              <a:stCxn id="139" idx="0"/>
              <a:endCxn id="143" idx="0"/>
            </p:cNvCxnSpPr>
            <p:nvPr/>
          </p:nvCxnSpPr>
          <p:spPr>
            <a:xfrm rot="5400000" flipH="1" flipV="1">
              <a:off x="10260427" y="4283970"/>
              <a:ext cx="12700" cy="1336514"/>
            </a:xfrm>
            <a:prstGeom prst="bentConnector3">
              <a:avLst>
                <a:gd name="adj1" fmla="val 1394362"/>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E7570A32-FE1F-4288-8E12-80D026C57780}"/>
                </a:ext>
              </a:extLst>
            </p:cNvPr>
            <p:cNvCxnSpPr>
              <a:stCxn id="145" idx="0"/>
              <a:endCxn id="139" idx="0"/>
            </p:cNvCxnSpPr>
            <p:nvPr/>
          </p:nvCxnSpPr>
          <p:spPr>
            <a:xfrm rot="16200000" flipV="1">
              <a:off x="10583030" y="3961367"/>
              <a:ext cx="12700" cy="1981719"/>
            </a:xfrm>
            <a:prstGeom prst="bentConnector3">
              <a:avLst>
                <a:gd name="adj1" fmla="val 1901394"/>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53" name="Straight Connector 152">
            <a:extLst>
              <a:ext uri="{FF2B5EF4-FFF2-40B4-BE49-F238E27FC236}">
                <a16:creationId xmlns:a16="http://schemas.microsoft.com/office/drawing/2014/main" id="{49C2F4D7-2C90-4F20-A2F1-586B7B777630}"/>
              </a:ext>
            </a:extLst>
          </p:cNvPr>
          <p:cNvCxnSpPr>
            <a:cxnSpLocks/>
            <a:stCxn id="102" idx="2"/>
            <a:endCxn id="139" idx="1"/>
          </p:cNvCxnSpPr>
          <p:nvPr/>
        </p:nvCxnSpPr>
        <p:spPr>
          <a:xfrm flipH="1">
            <a:off x="2508397" y="4034807"/>
            <a:ext cx="1053993" cy="23365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FAB26E9-94E0-4C9B-B9DE-888BCBDB627C}"/>
              </a:ext>
            </a:extLst>
          </p:cNvPr>
          <p:cNvCxnSpPr>
            <a:cxnSpLocks/>
            <a:stCxn id="108" idx="2"/>
            <a:endCxn id="121" idx="2"/>
          </p:cNvCxnSpPr>
          <p:nvPr/>
        </p:nvCxnSpPr>
        <p:spPr>
          <a:xfrm rot="5400000" flipH="1" flipV="1">
            <a:off x="6875763" y="1963694"/>
            <a:ext cx="861177" cy="6284109"/>
          </a:xfrm>
          <a:prstGeom prst="bentConnector3">
            <a:avLst>
              <a:gd name="adj1" fmla="val -34840"/>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7" name="Connector: Elbow 156">
            <a:extLst>
              <a:ext uri="{FF2B5EF4-FFF2-40B4-BE49-F238E27FC236}">
                <a16:creationId xmlns:a16="http://schemas.microsoft.com/office/drawing/2014/main" id="{E631D9E8-96AE-47AC-9211-A4A492D49344}"/>
              </a:ext>
            </a:extLst>
          </p:cNvPr>
          <p:cNvCxnSpPr>
            <a:cxnSpLocks/>
            <a:stCxn id="108" idx="1"/>
            <a:endCxn id="145" idx="2"/>
          </p:cNvCxnSpPr>
          <p:nvPr/>
        </p:nvCxnSpPr>
        <p:spPr>
          <a:xfrm rot="10800000">
            <a:off x="658088" y="4675161"/>
            <a:ext cx="2805243" cy="706287"/>
          </a:xfrm>
          <a:prstGeom prst="bentConnector2">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3EDF501D-3E4C-4754-A7C9-DDD742591D2E}"/>
              </a:ext>
            </a:extLst>
          </p:cNvPr>
          <p:cNvCxnSpPr>
            <a:cxnSpLocks/>
            <a:stCxn id="121" idx="2"/>
            <a:endCxn id="119" idx="1"/>
          </p:cNvCxnSpPr>
          <p:nvPr/>
        </p:nvCxnSpPr>
        <p:spPr>
          <a:xfrm rot="5400000" flipH="1">
            <a:off x="9862659" y="4089412"/>
            <a:ext cx="406694" cy="764803"/>
          </a:xfrm>
          <a:prstGeom prst="bentConnector4">
            <a:avLst>
              <a:gd name="adj1" fmla="val 223081"/>
              <a:gd name="adj2" fmla="val 72912"/>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6E7D6AF-8032-4E87-9D90-DDB2E51BD5FC}"/>
              </a:ext>
            </a:extLst>
          </p:cNvPr>
          <p:cNvCxnSpPr>
            <a:cxnSpLocks/>
            <a:stCxn id="102" idx="0"/>
          </p:cNvCxnSpPr>
          <p:nvPr/>
        </p:nvCxnSpPr>
        <p:spPr>
          <a:xfrm flipH="1" flipV="1">
            <a:off x="6980676" y="3779044"/>
            <a:ext cx="2088971" cy="255763"/>
          </a:xfrm>
          <a:prstGeom prst="lin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06F7F8CC-6AF6-4C88-970C-180B1B3FCAC7}"/>
              </a:ext>
            </a:extLst>
          </p:cNvPr>
          <p:cNvCxnSpPr>
            <a:cxnSpLocks/>
            <a:endCxn id="70" idx="4"/>
          </p:cNvCxnSpPr>
          <p:nvPr/>
        </p:nvCxnSpPr>
        <p:spPr>
          <a:xfrm flipV="1">
            <a:off x="6980676" y="3248488"/>
            <a:ext cx="0" cy="530556"/>
          </a:xfrm>
          <a:prstGeom prst="lin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15384FB6-DAD4-413E-8273-3EC9346E5931}"/>
              </a:ext>
            </a:extLst>
          </p:cNvPr>
          <p:cNvCxnSpPr>
            <a:cxnSpLocks/>
            <a:stCxn id="102" idx="0"/>
          </p:cNvCxnSpPr>
          <p:nvPr/>
        </p:nvCxnSpPr>
        <p:spPr>
          <a:xfrm flipH="1" flipV="1">
            <a:off x="4655307" y="3779044"/>
            <a:ext cx="4414340" cy="255763"/>
          </a:xfrm>
          <a:prstGeom prst="lin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114226-D2AD-41E8-947E-B004A3532A7D}"/>
              </a:ext>
            </a:extLst>
          </p:cNvPr>
          <p:cNvCxnSpPr>
            <a:cxnSpLocks/>
            <a:endCxn id="95" idx="5"/>
          </p:cNvCxnSpPr>
          <p:nvPr/>
        </p:nvCxnSpPr>
        <p:spPr>
          <a:xfrm flipH="1" flipV="1">
            <a:off x="3664749" y="3242097"/>
            <a:ext cx="990558" cy="536948"/>
          </a:xfrm>
          <a:prstGeom prst="line">
            <a:avLst/>
          </a:prstGeom>
          <a:ln w="5715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0E5AD93A-CC26-44C1-BD54-8BD8B53C61BE}"/>
              </a:ext>
            </a:extLst>
          </p:cNvPr>
          <p:cNvCxnSpPr>
            <a:stCxn id="145" idx="2"/>
            <a:endCxn id="139" idx="1"/>
          </p:cNvCxnSpPr>
          <p:nvPr/>
        </p:nvCxnSpPr>
        <p:spPr>
          <a:xfrm rot="5400000" flipH="1" flipV="1">
            <a:off x="1379895" y="3546658"/>
            <a:ext cx="406694" cy="1850310"/>
          </a:xfrm>
          <a:prstGeom prst="bentConnector4">
            <a:avLst>
              <a:gd name="adj1" fmla="val 247673"/>
              <a:gd name="adj2" fmla="val 88032"/>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DA3498A-5B5F-4BF5-8C71-DB696C23830A}"/>
              </a:ext>
            </a:extLst>
          </p:cNvPr>
          <p:cNvCxnSpPr>
            <a:cxnSpLocks/>
            <a:stCxn id="139" idx="1"/>
            <a:endCxn id="102" idx="2"/>
          </p:cNvCxnSpPr>
          <p:nvPr/>
        </p:nvCxnSpPr>
        <p:spPr>
          <a:xfrm flipV="1">
            <a:off x="2508397" y="4034807"/>
            <a:ext cx="1053993" cy="233659"/>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C67E16CB-5CB5-4781-9341-144885CE3658}"/>
              </a:ext>
            </a:extLst>
          </p:cNvPr>
          <p:cNvCxnSpPr>
            <a:cxnSpLocks/>
            <a:stCxn id="95" idx="4"/>
            <a:endCxn id="102" idx="2"/>
          </p:cNvCxnSpPr>
          <p:nvPr/>
        </p:nvCxnSpPr>
        <p:spPr>
          <a:xfrm flipH="1">
            <a:off x="3562390" y="3260305"/>
            <a:ext cx="62415" cy="774502"/>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000207F1-A071-4FAC-A7D0-56FBAF999EE3}"/>
              </a:ext>
            </a:extLst>
          </p:cNvPr>
          <p:cNvCxnSpPr>
            <a:cxnSpLocks/>
            <a:stCxn id="102" idx="2"/>
          </p:cNvCxnSpPr>
          <p:nvPr/>
        </p:nvCxnSpPr>
        <p:spPr>
          <a:xfrm flipV="1">
            <a:off x="3562390" y="3779043"/>
            <a:ext cx="3248529" cy="255764"/>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6A0537A8-9C4B-4B3C-A7B5-EA8CBA76B4A4}"/>
              </a:ext>
            </a:extLst>
          </p:cNvPr>
          <p:cNvCxnSpPr>
            <a:cxnSpLocks/>
            <a:stCxn id="70" idx="4"/>
          </p:cNvCxnSpPr>
          <p:nvPr/>
        </p:nvCxnSpPr>
        <p:spPr>
          <a:xfrm flipH="1">
            <a:off x="6810920" y="3248488"/>
            <a:ext cx="169756" cy="520402"/>
          </a:xfrm>
          <a:prstGeom prst="line">
            <a:avLst/>
          </a:prstGeom>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5" name="TextBox 224">
            <a:extLst>
              <a:ext uri="{FF2B5EF4-FFF2-40B4-BE49-F238E27FC236}">
                <a16:creationId xmlns:a16="http://schemas.microsoft.com/office/drawing/2014/main" id="{E55C5602-1998-48A1-9318-5E0920917173}"/>
              </a:ext>
            </a:extLst>
          </p:cNvPr>
          <p:cNvSpPr txBox="1"/>
          <p:nvPr/>
        </p:nvSpPr>
        <p:spPr>
          <a:xfrm>
            <a:off x="9680626" y="6181906"/>
            <a:ext cx="1873249"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ER circuit #1</a:t>
            </a:r>
          </a:p>
        </p:txBody>
      </p:sp>
      <p:sp>
        <p:nvSpPr>
          <p:cNvPr id="226" name="Oval 225">
            <a:extLst>
              <a:ext uri="{FF2B5EF4-FFF2-40B4-BE49-F238E27FC236}">
                <a16:creationId xmlns:a16="http://schemas.microsoft.com/office/drawing/2014/main" id="{D49FDBC8-315E-4607-813E-9CC424AE220A}"/>
              </a:ext>
            </a:extLst>
          </p:cNvPr>
          <p:cNvSpPr/>
          <p:nvPr/>
        </p:nvSpPr>
        <p:spPr bwMode="auto">
          <a:xfrm>
            <a:off x="8680018" y="5770251"/>
            <a:ext cx="260350" cy="114300"/>
          </a:xfrm>
          <a:prstGeom prst="ellipse">
            <a:avLst/>
          </a:prstGeom>
          <a:noFill/>
          <a:ln w="31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it-IT"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227" name="Straight Connector 226">
            <a:extLst>
              <a:ext uri="{FF2B5EF4-FFF2-40B4-BE49-F238E27FC236}">
                <a16:creationId xmlns:a16="http://schemas.microsoft.com/office/drawing/2014/main" id="{710C2B64-73BD-46F8-BC3B-4F65B656745F}"/>
              </a:ext>
            </a:extLst>
          </p:cNvPr>
          <p:cNvCxnSpPr>
            <a:cxnSpLocks/>
            <a:stCxn id="225" idx="1"/>
            <a:endCxn id="226" idx="5"/>
          </p:cNvCxnSpPr>
          <p:nvPr/>
        </p:nvCxnSpPr>
        <p:spPr>
          <a:xfrm flipH="1" flipV="1">
            <a:off x="8902241" y="5867812"/>
            <a:ext cx="778385" cy="569722"/>
          </a:xfrm>
          <a:prstGeom prst="line">
            <a:avLst/>
          </a:prstGeom>
          <a:noFill/>
          <a:ln w="31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30" name="TextBox 229">
            <a:extLst>
              <a:ext uri="{FF2B5EF4-FFF2-40B4-BE49-F238E27FC236}">
                <a16:creationId xmlns:a16="http://schemas.microsoft.com/office/drawing/2014/main" id="{B2195A42-82F8-4FCC-BBEC-B14271DD050A}"/>
              </a:ext>
            </a:extLst>
          </p:cNvPr>
          <p:cNvSpPr txBox="1"/>
          <p:nvPr/>
        </p:nvSpPr>
        <p:spPr>
          <a:xfrm>
            <a:off x="9683604" y="6181906"/>
            <a:ext cx="1873249" cy="5112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ER circuit #1</a:t>
            </a:r>
          </a:p>
        </p:txBody>
      </p:sp>
      <p:cxnSp>
        <p:nvCxnSpPr>
          <p:cNvPr id="231" name="Straight Connector 230">
            <a:extLst>
              <a:ext uri="{FF2B5EF4-FFF2-40B4-BE49-F238E27FC236}">
                <a16:creationId xmlns:a16="http://schemas.microsoft.com/office/drawing/2014/main" id="{3B93FF04-669F-4C59-A024-1CD87716AE98}"/>
              </a:ext>
            </a:extLst>
          </p:cNvPr>
          <p:cNvCxnSpPr>
            <a:cxnSpLocks/>
            <a:stCxn id="230" idx="1"/>
          </p:cNvCxnSpPr>
          <p:nvPr/>
        </p:nvCxnSpPr>
        <p:spPr>
          <a:xfrm flipH="1" flipV="1">
            <a:off x="8905219" y="5867812"/>
            <a:ext cx="778385" cy="569722"/>
          </a:xfrm>
          <a:prstGeom prst="line">
            <a:avLst/>
          </a:prstGeom>
          <a:noFill/>
          <a:ln w="31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33" name="Oval 232">
            <a:extLst>
              <a:ext uri="{FF2B5EF4-FFF2-40B4-BE49-F238E27FC236}">
                <a16:creationId xmlns:a16="http://schemas.microsoft.com/office/drawing/2014/main" id="{1AC2E9F4-AFE8-4862-B019-1CB1EE3148AD}"/>
              </a:ext>
            </a:extLst>
          </p:cNvPr>
          <p:cNvSpPr/>
          <p:nvPr/>
        </p:nvSpPr>
        <p:spPr bwMode="auto">
          <a:xfrm>
            <a:off x="1750055" y="5324297"/>
            <a:ext cx="260350" cy="114300"/>
          </a:xfrm>
          <a:prstGeom prst="ellipse">
            <a:avLst/>
          </a:prstGeom>
          <a:noFill/>
          <a:ln w="31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it-IT" sz="2000" b="0" i="0" u="none" strike="noStrike" kern="120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234" name="TextBox 233">
            <a:extLst>
              <a:ext uri="{FF2B5EF4-FFF2-40B4-BE49-F238E27FC236}">
                <a16:creationId xmlns:a16="http://schemas.microsoft.com/office/drawing/2014/main" id="{84FDA2DF-4B80-46ED-812C-597CA53D97E0}"/>
              </a:ext>
            </a:extLst>
          </p:cNvPr>
          <p:cNvSpPr txBox="1"/>
          <p:nvPr/>
        </p:nvSpPr>
        <p:spPr>
          <a:xfrm>
            <a:off x="1075128" y="5867812"/>
            <a:ext cx="2531128" cy="95445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ER circuit #2 (carrier can be different than ER circuit #1)</a:t>
            </a:r>
          </a:p>
        </p:txBody>
      </p:sp>
      <p:cxnSp>
        <p:nvCxnSpPr>
          <p:cNvPr id="235" name="Straight Connector 234">
            <a:extLst>
              <a:ext uri="{FF2B5EF4-FFF2-40B4-BE49-F238E27FC236}">
                <a16:creationId xmlns:a16="http://schemas.microsoft.com/office/drawing/2014/main" id="{E636D7C9-ABD4-4685-9E9B-F8031756D59A}"/>
              </a:ext>
            </a:extLst>
          </p:cNvPr>
          <p:cNvCxnSpPr>
            <a:cxnSpLocks/>
            <a:stCxn id="234" idx="0"/>
            <a:endCxn id="233" idx="4"/>
          </p:cNvCxnSpPr>
          <p:nvPr/>
        </p:nvCxnSpPr>
        <p:spPr>
          <a:xfrm flipH="1" flipV="1">
            <a:off x="1880230" y="5438597"/>
            <a:ext cx="460462" cy="429215"/>
          </a:xfrm>
          <a:prstGeom prst="line">
            <a:avLst/>
          </a:prstGeom>
          <a:noFill/>
          <a:ln w="3175">
            <a:solidFill>
              <a:srgbClr val="505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626902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Picture 13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41827" y="5540436"/>
            <a:ext cx="549066" cy="527393"/>
          </a:xfrm>
          <a:prstGeom prst="rect">
            <a:avLst/>
          </a:prstGeom>
          <a:effectLst>
            <a:outerShdw blurRad="63500" sx="102000" sy="102000" algn="ctr" rotWithShape="0">
              <a:prstClr val="black">
                <a:alpha val="40000"/>
              </a:prstClr>
            </a:outerShdw>
          </a:effectLst>
        </p:spPr>
      </p:pic>
      <p:sp>
        <p:nvSpPr>
          <p:cNvPr id="12" name="Title 16">
            <a:extLst>
              <a:ext uri="{FF2B5EF4-FFF2-40B4-BE49-F238E27FC236}">
                <a16:creationId xmlns:a16="http://schemas.microsoft.com/office/drawing/2014/main" id="{F49780A0-C604-46A5-8835-DC3C437CE676}"/>
              </a:ext>
            </a:extLst>
          </p:cNvPr>
          <p:cNvSpPr>
            <a:spLocks noGrp="1"/>
          </p:cNvSpPr>
          <p:nvPr>
            <p:ph type="title"/>
          </p:nvPr>
        </p:nvSpPr>
        <p:spPr>
          <a:xfrm>
            <a:off x="269241" y="289957"/>
            <a:ext cx="11655840" cy="899537"/>
          </a:xfrm>
        </p:spPr>
        <p:txBody>
          <a:bodyPr vert="horz" wrap="square" lIns="143428" tIns="89642" rIns="143428" bIns="89642" rtlCol="0" anchor="t" anchorCtr="0">
            <a:noAutofit/>
          </a:bodyPr>
          <a:lstStyle/>
          <a:p>
            <a:r>
              <a:rPr lang="en-US" sz="4705" spc="-100" dirty="0">
                <a:gradFill>
                  <a:gsLst>
                    <a:gs pos="1250">
                      <a:schemeClr val="tx1"/>
                    </a:gs>
                    <a:gs pos="100000">
                      <a:schemeClr val="tx1"/>
                    </a:gs>
                  </a:gsLst>
                  <a:lin ang="5400000" scaled="0"/>
                </a:gradFill>
                <a:latin typeface="+mj-lt"/>
              </a:rPr>
              <a:t>H</a:t>
            </a:r>
            <a:r>
              <a:rPr lang="it-IT" sz="4705" spc="-100" dirty="0" err="1">
                <a:gradFill>
                  <a:gsLst>
                    <a:gs pos="1250">
                      <a:schemeClr val="tx1"/>
                    </a:gs>
                    <a:gs pos="100000">
                      <a:schemeClr val="tx1"/>
                    </a:gs>
                  </a:gsLst>
                  <a:lin ang="5400000" scaled="0"/>
                </a:gradFill>
                <a:latin typeface="+mj-lt"/>
              </a:rPr>
              <a:t>yperscale</a:t>
            </a:r>
            <a:r>
              <a:rPr lang="it-IT" sz="4705" spc="-100" dirty="0">
                <a:gradFill>
                  <a:gsLst>
                    <a:gs pos="1250">
                      <a:schemeClr val="tx1"/>
                    </a:gs>
                    <a:gs pos="100000">
                      <a:schemeClr val="tx1"/>
                    </a:gs>
                  </a:gsLst>
                  <a:lin ang="5400000" scaled="0"/>
                </a:gradFill>
                <a:latin typeface="+mj-lt"/>
              </a:rPr>
              <a:t> </a:t>
            </a:r>
            <a:r>
              <a:rPr lang="it-IT" sz="4705" spc="-100" dirty="0" err="1">
                <a:gradFill>
                  <a:gsLst>
                    <a:gs pos="1250">
                      <a:schemeClr val="tx1"/>
                    </a:gs>
                    <a:gs pos="100000">
                      <a:schemeClr val="tx1"/>
                    </a:gs>
                  </a:gsLst>
                  <a:lin ang="5400000" scaled="0"/>
                </a:gradFill>
                <a:latin typeface="+mj-lt"/>
              </a:rPr>
              <a:t>datacentre</a:t>
            </a:r>
            <a:r>
              <a:rPr lang="it-IT" sz="4705" spc="-100" dirty="0">
                <a:gradFill>
                  <a:gsLst>
                    <a:gs pos="1250">
                      <a:schemeClr val="tx1"/>
                    </a:gs>
                    <a:gs pos="100000">
                      <a:schemeClr val="tx1"/>
                    </a:gs>
                  </a:gsLst>
                  <a:lin ang="5400000" scaled="0"/>
                </a:gradFill>
                <a:latin typeface="+mj-lt"/>
              </a:rPr>
              <a:t> </a:t>
            </a:r>
            <a:r>
              <a:rPr lang="it-IT" sz="4705" spc="-100" dirty="0" err="1">
                <a:gradFill>
                  <a:gsLst>
                    <a:gs pos="1250">
                      <a:schemeClr val="tx1"/>
                    </a:gs>
                    <a:gs pos="100000">
                      <a:schemeClr val="tx1"/>
                    </a:gs>
                  </a:gsLst>
                  <a:lin ang="5400000" scaled="0"/>
                </a:gradFill>
                <a:latin typeface="+mj-lt"/>
              </a:rPr>
              <a:t>infrastructure</a:t>
            </a:r>
            <a:br>
              <a:rPr lang="it-IT" sz="4705" spc="-100" dirty="0">
                <a:gradFill>
                  <a:gsLst>
                    <a:gs pos="1250">
                      <a:schemeClr val="tx1"/>
                    </a:gs>
                    <a:gs pos="100000">
                      <a:schemeClr val="tx1"/>
                    </a:gs>
                  </a:gsLst>
                  <a:lin ang="5400000" scaled="0"/>
                </a:gradFill>
                <a:latin typeface="+mj-lt"/>
              </a:rPr>
            </a:br>
            <a:r>
              <a:rPr lang="en-US" sz="3137" dirty="0">
                <a:gradFill>
                  <a:gsLst>
                    <a:gs pos="1250">
                      <a:schemeClr val="tx2"/>
                    </a:gs>
                    <a:gs pos="99000">
                      <a:schemeClr val="tx2"/>
                    </a:gs>
                  </a:gsLst>
                  <a:lin ang="5400000" scaled="0"/>
                </a:gradFill>
              </a:rPr>
              <a:t>Terminology</a:t>
            </a:r>
            <a:br>
              <a:rPr lang="en-US" sz="4705" dirty="0">
                <a:gradFill>
                  <a:gsLst>
                    <a:gs pos="1250">
                      <a:schemeClr val="tx2"/>
                    </a:gs>
                    <a:gs pos="99000">
                      <a:schemeClr val="tx2"/>
                    </a:gs>
                  </a:gsLst>
                  <a:lin ang="5400000" scaled="0"/>
                </a:gradFill>
              </a:rPr>
            </a:br>
            <a:endParaRPr lang="en-US" sz="4705" spc="-100" dirty="0">
              <a:gradFill>
                <a:gsLst>
                  <a:gs pos="1250">
                    <a:schemeClr val="tx1"/>
                  </a:gs>
                  <a:gs pos="100000">
                    <a:schemeClr val="tx1"/>
                  </a:gs>
                </a:gsLst>
                <a:lin ang="5400000" scaled="0"/>
              </a:gradFill>
              <a:latin typeface="+mj-lt"/>
            </a:endParaRPr>
          </a:p>
        </p:txBody>
      </p:sp>
      <p:sp>
        <p:nvSpPr>
          <p:cNvPr id="5" name="Rectangle 4">
            <a:extLst>
              <a:ext uri="{FF2B5EF4-FFF2-40B4-BE49-F238E27FC236}">
                <a16:creationId xmlns:a16="http://schemas.microsoft.com/office/drawing/2014/main" id="{FD2A6A21-8E20-4B17-ACAE-76BAB74FC2C7}"/>
              </a:ext>
            </a:extLst>
          </p:cNvPr>
          <p:cNvSpPr/>
          <p:nvPr/>
        </p:nvSpPr>
        <p:spPr>
          <a:xfrm>
            <a:off x="269241" y="1636150"/>
            <a:ext cx="11655840" cy="4972450"/>
          </a:xfrm>
          <a:prstGeom prst="rect">
            <a:avLst/>
          </a:prstGeom>
        </p:spPr>
        <p:txBody>
          <a:bodyPr vert="horz" wrap="square" lIns="143428" tIns="89642" rIns="143428" bIns="89642" rtlCol="0">
            <a:spAutoFit/>
          </a:body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2353"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Region</a:t>
            </a: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Set of datacenters in the same metro area </a:t>
            </a: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Number and exact location of DC facilities not exposed to end users</a:t>
            </a: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Any two VMs hosted in the same region are less than 2ms away from each other (RTT)</a:t>
            </a: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Inter-DC switching bandwidth in a region up to 1.6 Pb/s, depending on the region DC capacity (MW)</a:t>
            </a: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2353"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Availability zones (only in select regions)</a:t>
            </a: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Logical partitioning of DC facilities in a region based on geographical position</a:t>
            </a: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Each partition is an availability zone</a:t>
            </a: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Any two VMs in the same availability zone are less than 1ms away from each other (RTT)</a:t>
            </a: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DC facilities in each zone have independent power, cooling and network</a:t>
            </a: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DC facilities in each zone are distant enough from other zones not to be impacted by adverse events (e.g. fires) at the same time </a:t>
            </a: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 </a:t>
            </a:r>
            <a:endParaRPr kumimoji="0" lang="en-US" sz="2353"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2353"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Geography</a:t>
            </a: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Set of regions in the same geo-political area </a:t>
            </a:r>
          </a:p>
          <a:p>
            <a:pPr marL="336145" marR="0" lvl="1" indent="-3361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Can be a country, or a continent</a:t>
            </a:r>
          </a:p>
        </p:txBody>
      </p:sp>
    </p:spTree>
    <p:extLst>
      <p:ext uri="{BB962C8B-B14F-4D97-AF65-F5344CB8AC3E}">
        <p14:creationId xmlns:p14="http://schemas.microsoft.com/office/powerpoint/2010/main" val="8495179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16B3D-75D7-CC40-B6A1-81B19EBE07AB}"/>
              </a:ext>
            </a:extLst>
          </p:cNvPr>
          <p:cNvSpPr>
            <a:spLocks noGrp="1"/>
          </p:cNvSpPr>
          <p:nvPr>
            <p:ph type="title"/>
          </p:nvPr>
        </p:nvSpPr>
        <p:spPr/>
        <p:txBody>
          <a:bodyPr/>
          <a:lstStyle/>
          <a:p>
            <a:endParaRPr lang="en-US" dirty="0"/>
          </a:p>
        </p:txBody>
      </p:sp>
      <p:sp>
        <p:nvSpPr>
          <p:cNvPr id="7" name="Content Placeholder 6">
            <a:extLst>
              <a:ext uri="{FF2B5EF4-FFF2-40B4-BE49-F238E27FC236}">
                <a16:creationId xmlns:a16="http://schemas.microsoft.com/office/drawing/2014/main" id="{4569ABAD-DD5D-7D4F-A8B1-3BA2F069EA8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37736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Picture 13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41827" y="5540436"/>
            <a:ext cx="549066" cy="527393"/>
          </a:xfrm>
          <a:prstGeom prst="rect">
            <a:avLst/>
          </a:prstGeom>
          <a:effectLst>
            <a:outerShdw blurRad="63500" sx="102000" sy="102000" algn="ctr" rotWithShape="0">
              <a:prstClr val="black">
                <a:alpha val="40000"/>
              </a:prstClr>
            </a:outerShdw>
          </a:effectLst>
        </p:spPr>
      </p:pic>
      <p:sp>
        <p:nvSpPr>
          <p:cNvPr id="12" name="Title 16">
            <a:extLst>
              <a:ext uri="{FF2B5EF4-FFF2-40B4-BE49-F238E27FC236}">
                <a16:creationId xmlns:a16="http://schemas.microsoft.com/office/drawing/2014/main" id="{F49780A0-C604-46A5-8835-DC3C437CE676}"/>
              </a:ext>
            </a:extLst>
          </p:cNvPr>
          <p:cNvSpPr>
            <a:spLocks noGrp="1"/>
          </p:cNvSpPr>
          <p:nvPr>
            <p:ph type="title"/>
          </p:nvPr>
        </p:nvSpPr>
        <p:spPr>
          <a:xfrm>
            <a:off x="269241" y="289957"/>
            <a:ext cx="11655840" cy="899537"/>
          </a:xfrm>
        </p:spPr>
        <p:txBody>
          <a:bodyPr vert="horz" wrap="square" lIns="143428" tIns="89642" rIns="143428" bIns="89642" rtlCol="0" anchor="t" anchorCtr="0">
            <a:noAutofit/>
          </a:bodyPr>
          <a:lstStyle/>
          <a:p>
            <a:r>
              <a:rPr lang="en-US" sz="4705" spc="-100" dirty="0">
                <a:gradFill>
                  <a:gsLst>
                    <a:gs pos="1250">
                      <a:schemeClr val="tx1"/>
                    </a:gs>
                    <a:gs pos="100000">
                      <a:schemeClr val="tx1"/>
                    </a:gs>
                  </a:gsLst>
                  <a:lin ang="5400000" scaled="0"/>
                </a:gradFill>
                <a:latin typeface="+mj-lt"/>
              </a:rPr>
              <a:t>H</a:t>
            </a:r>
            <a:r>
              <a:rPr lang="it-IT" sz="4705" spc="-100" dirty="0" err="1">
                <a:gradFill>
                  <a:gsLst>
                    <a:gs pos="1250">
                      <a:schemeClr val="tx1"/>
                    </a:gs>
                    <a:gs pos="100000">
                      <a:schemeClr val="tx1"/>
                    </a:gs>
                  </a:gsLst>
                  <a:lin ang="5400000" scaled="0"/>
                </a:gradFill>
                <a:latin typeface="+mj-lt"/>
              </a:rPr>
              <a:t>yperscale</a:t>
            </a:r>
            <a:r>
              <a:rPr lang="it-IT" sz="4705" spc="-100" dirty="0">
                <a:gradFill>
                  <a:gsLst>
                    <a:gs pos="1250">
                      <a:schemeClr val="tx1"/>
                    </a:gs>
                    <a:gs pos="100000">
                      <a:schemeClr val="tx1"/>
                    </a:gs>
                  </a:gsLst>
                  <a:lin ang="5400000" scaled="0"/>
                </a:gradFill>
                <a:latin typeface="+mj-lt"/>
              </a:rPr>
              <a:t> </a:t>
            </a:r>
            <a:r>
              <a:rPr lang="it-IT" sz="4705" spc="-100" dirty="0" err="1">
                <a:gradFill>
                  <a:gsLst>
                    <a:gs pos="1250">
                      <a:schemeClr val="tx1"/>
                    </a:gs>
                    <a:gs pos="100000">
                      <a:schemeClr val="tx1"/>
                    </a:gs>
                  </a:gsLst>
                  <a:lin ang="5400000" scaled="0"/>
                </a:gradFill>
                <a:latin typeface="+mj-lt"/>
              </a:rPr>
              <a:t>datacentre</a:t>
            </a:r>
            <a:r>
              <a:rPr lang="it-IT" sz="4705" spc="-100" dirty="0">
                <a:gradFill>
                  <a:gsLst>
                    <a:gs pos="1250">
                      <a:schemeClr val="tx1"/>
                    </a:gs>
                    <a:gs pos="100000">
                      <a:schemeClr val="tx1"/>
                    </a:gs>
                  </a:gsLst>
                  <a:lin ang="5400000" scaled="0"/>
                </a:gradFill>
                <a:latin typeface="+mj-lt"/>
              </a:rPr>
              <a:t> </a:t>
            </a:r>
            <a:r>
              <a:rPr lang="it-IT" sz="4705" spc="-100" dirty="0" err="1">
                <a:gradFill>
                  <a:gsLst>
                    <a:gs pos="1250">
                      <a:schemeClr val="tx1"/>
                    </a:gs>
                    <a:gs pos="100000">
                      <a:schemeClr val="tx1"/>
                    </a:gs>
                  </a:gsLst>
                  <a:lin ang="5400000" scaled="0"/>
                </a:gradFill>
                <a:latin typeface="+mj-lt"/>
              </a:rPr>
              <a:t>infrastructure</a:t>
            </a:r>
            <a:br>
              <a:rPr lang="it-IT" sz="4705" spc="-100" dirty="0">
                <a:gradFill>
                  <a:gsLst>
                    <a:gs pos="1250">
                      <a:schemeClr val="tx1"/>
                    </a:gs>
                    <a:gs pos="100000">
                      <a:schemeClr val="tx1"/>
                    </a:gs>
                  </a:gsLst>
                  <a:lin ang="5400000" scaled="0"/>
                </a:gradFill>
                <a:latin typeface="+mj-lt"/>
              </a:rPr>
            </a:br>
            <a:r>
              <a:rPr lang="en-US" sz="3137" dirty="0">
                <a:gradFill>
                  <a:gsLst>
                    <a:gs pos="1250">
                      <a:schemeClr val="tx2"/>
                    </a:gs>
                    <a:gs pos="99000">
                      <a:schemeClr val="tx2"/>
                    </a:gs>
                  </a:gsLst>
                  <a:lin ang="5400000" scaled="0"/>
                </a:gradFill>
              </a:rPr>
              <a:t>Terminology – RSA example</a:t>
            </a:r>
            <a:br>
              <a:rPr lang="en-US" sz="4705" dirty="0">
                <a:gradFill>
                  <a:gsLst>
                    <a:gs pos="1250">
                      <a:schemeClr val="tx2"/>
                    </a:gs>
                    <a:gs pos="99000">
                      <a:schemeClr val="tx2"/>
                    </a:gs>
                  </a:gsLst>
                  <a:lin ang="5400000" scaled="0"/>
                </a:gradFill>
              </a:rPr>
            </a:br>
            <a:endParaRPr lang="en-US" sz="4705" spc="-100" dirty="0">
              <a:gradFill>
                <a:gsLst>
                  <a:gs pos="1250">
                    <a:schemeClr val="tx1"/>
                  </a:gs>
                  <a:gs pos="100000">
                    <a:schemeClr val="tx1"/>
                  </a:gs>
                </a:gsLst>
                <a:lin ang="5400000" scaled="0"/>
              </a:gradFill>
              <a:latin typeface="+mj-lt"/>
            </a:endParaRPr>
          </a:p>
        </p:txBody>
      </p:sp>
      <p:pic>
        <p:nvPicPr>
          <p:cNvPr id="6" name="Picture 5">
            <a:extLst>
              <a:ext uri="{FF2B5EF4-FFF2-40B4-BE49-F238E27FC236}">
                <a16:creationId xmlns:a16="http://schemas.microsoft.com/office/drawing/2014/main" id="{6F074F30-4561-426F-855C-931D0C2B78D8}"/>
              </a:ext>
            </a:extLst>
          </p:cNvPr>
          <p:cNvPicPr>
            <a:picLocks noChangeAspect="1"/>
          </p:cNvPicPr>
          <p:nvPr/>
        </p:nvPicPr>
        <p:blipFill>
          <a:blip r:embed="rId4"/>
          <a:stretch>
            <a:fillRect/>
          </a:stretch>
        </p:blipFill>
        <p:spPr>
          <a:xfrm>
            <a:off x="1190214" y="1627358"/>
            <a:ext cx="9962149" cy="5006156"/>
          </a:xfrm>
          <a:prstGeom prst="rect">
            <a:avLst/>
          </a:prstGeom>
        </p:spPr>
      </p:pic>
      <p:cxnSp>
        <p:nvCxnSpPr>
          <p:cNvPr id="3" name="Straight Arrow Connector 2">
            <a:extLst>
              <a:ext uri="{FF2B5EF4-FFF2-40B4-BE49-F238E27FC236}">
                <a16:creationId xmlns:a16="http://schemas.microsoft.com/office/drawing/2014/main" id="{940D50C1-8A19-4910-9241-CA6683AE6BAB}"/>
              </a:ext>
            </a:extLst>
          </p:cNvPr>
          <p:cNvCxnSpPr>
            <a:cxnSpLocks/>
          </p:cNvCxnSpPr>
          <p:nvPr/>
        </p:nvCxnSpPr>
        <p:spPr>
          <a:xfrm>
            <a:off x="5647787" y="4891068"/>
            <a:ext cx="672319" cy="554889"/>
          </a:xfrm>
          <a:prstGeom prst="straightConnector1">
            <a:avLst/>
          </a:prstGeom>
          <a:ln w="5715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014B98B-C72F-4A51-9BE0-64862730731C}"/>
              </a:ext>
            </a:extLst>
          </p:cNvPr>
          <p:cNvCxnSpPr>
            <a:cxnSpLocks/>
            <a:stCxn id="13" idx="3"/>
          </p:cNvCxnSpPr>
          <p:nvPr/>
        </p:nvCxnSpPr>
        <p:spPr>
          <a:xfrm flipV="1">
            <a:off x="5507096" y="5819467"/>
            <a:ext cx="514202" cy="224666"/>
          </a:xfrm>
          <a:prstGeom prst="straightConnector1">
            <a:avLst/>
          </a:prstGeom>
          <a:ln w="5715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E2D139F-0F6B-465E-B2E3-52488C3F800A}"/>
              </a:ext>
            </a:extLst>
          </p:cNvPr>
          <p:cNvSpPr txBox="1"/>
          <p:nvPr/>
        </p:nvSpPr>
        <p:spPr>
          <a:xfrm>
            <a:off x="2455830" y="3949682"/>
            <a:ext cx="3191958" cy="941386"/>
          </a:xfrm>
          <a:prstGeom prst="rect">
            <a:avLst/>
          </a:prstGeom>
          <a:noFill/>
          <a:ln w="38100">
            <a:solidFill>
              <a:schemeClr val="bg1"/>
            </a:solidFill>
          </a:ln>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“South Africa North” is a region </a:t>
            </a:r>
            <a:endParaRPr kumimoji="0" lang="it-IT" sz="2353"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6AA65D4F-2AD8-4F55-BD43-8D14D48F91D6}"/>
              </a:ext>
            </a:extLst>
          </p:cNvPr>
          <p:cNvSpPr txBox="1"/>
          <p:nvPr/>
        </p:nvSpPr>
        <p:spPr>
          <a:xfrm>
            <a:off x="2315138" y="5573439"/>
            <a:ext cx="3191958" cy="941386"/>
          </a:xfrm>
          <a:prstGeom prst="rect">
            <a:avLst/>
          </a:prstGeom>
          <a:noFill/>
          <a:ln w="38100">
            <a:solidFill>
              <a:schemeClr val="bg1"/>
            </a:solidFill>
          </a:ln>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“South Africa West” is a region </a:t>
            </a:r>
            <a:endParaRPr kumimoji="0" lang="it-IT" sz="2353" b="0" i="0" u="none" strike="noStrike" kern="1200" cap="none" spc="0" normalizeH="0" baseline="0" noProof="0" dirty="0" err="1">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570119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Picture 13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41827" y="5540436"/>
            <a:ext cx="549066" cy="527393"/>
          </a:xfrm>
          <a:prstGeom prst="rect">
            <a:avLst/>
          </a:prstGeom>
          <a:effectLst>
            <a:outerShdw blurRad="63500" sx="102000" sy="102000" algn="ctr" rotWithShape="0">
              <a:prstClr val="black">
                <a:alpha val="40000"/>
              </a:prstClr>
            </a:outerShdw>
          </a:effectLst>
        </p:spPr>
      </p:pic>
      <p:sp>
        <p:nvSpPr>
          <p:cNvPr id="12" name="Title 16">
            <a:extLst>
              <a:ext uri="{FF2B5EF4-FFF2-40B4-BE49-F238E27FC236}">
                <a16:creationId xmlns:a16="http://schemas.microsoft.com/office/drawing/2014/main" id="{F49780A0-C604-46A5-8835-DC3C437CE676}"/>
              </a:ext>
            </a:extLst>
          </p:cNvPr>
          <p:cNvSpPr>
            <a:spLocks noGrp="1"/>
          </p:cNvSpPr>
          <p:nvPr>
            <p:ph type="title"/>
          </p:nvPr>
        </p:nvSpPr>
        <p:spPr>
          <a:xfrm>
            <a:off x="269241" y="289957"/>
            <a:ext cx="11655840" cy="899537"/>
          </a:xfrm>
        </p:spPr>
        <p:txBody>
          <a:bodyPr vert="horz" wrap="square" lIns="143428" tIns="89642" rIns="143428" bIns="89642" rtlCol="0" anchor="t" anchorCtr="0">
            <a:noAutofit/>
          </a:bodyPr>
          <a:lstStyle/>
          <a:p>
            <a:r>
              <a:rPr lang="en-US" sz="4705" spc="-100" dirty="0">
                <a:gradFill>
                  <a:gsLst>
                    <a:gs pos="1250">
                      <a:schemeClr val="tx1"/>
                    </a:gs>
                    <a:gs pos="100000">
                      <a:schemeClr val="tx1"/>
                    </a:gs>
                  </a:gsLst>
                  <a:lin ang="5400000" scaled="0"/>
                </a:gradFill>
                <a:latin typeface="+mj-lt"/>
              </a:rPr>
              <a:t>H</a:t>
            </a:r>
            <a:r>
              <a:rPr lang="it-IT" sz="4705" spc="-100" dirty="0" err="1">
                <a:gradFill>
                  <a:gsLst>
                    <a:gs pos="1250">
                      <a:schemeClr val="tx1"/>
                    </a:gs>
                    <a:gs pos="100000">
                      <a:schemeClr val="tx1"/>
                    </a:gs>
                  </a:gsLst>
                  <a:lin ang="5400000" scaled="0"/>
                </a:gradFill>
                <a:latin typeface="+mj-lt"/>
              </a:rPr>
              <a:t>yperscale</a:t>
            </a:r>
            <a:r>
              <a:rPr lang="it-IT" sz="4705" spc="-100" dirty="0">
                <a:gradFill>
                  <a:gsLst>
                    <a:gs pos="1250">
                      <a:schemeClr val="tx1"/>
                    </a:gs>
                    <a:gs pos="100000">
                      <a:schemeClr val="tx1"/>
                    </a:gs>
                  </a:gsLst>
                  <a:lin ang="5400000" scaled="0"/>
                </a:gradFill>
                <a:latin typeface="+mj-lt"/>
              </a:rPr>
              <a:t> </a:t>
            </a:r>
            <a:r>
              <a:rPr lang="it-IT" sz="4705" spc="-100" dirty="0" err="1">
                <a:gradFill>
                  <a:gsLst>
                    <a:gs pos="1250">
                      <a:schemeClr val="tx1"/>
                    </a:gs>
                    <a:gs pos="100000">
                      <a:schemeClr val="tx1"/>
                    </a:gs>
                  </a:gsLst>
                  <a:lin ang="5400000" scaled="0"/>
                </a:gradFill>
                <a:latin typeface="+mj-lt"/>
              </a:rPr>
              <a:t>datacentre</a:t>
            </a:r>
            <a:r>
              <a:rPr lang="it-IT" sz="4705" spc="-100" dirty="0">
                <a:gradFill>
                  <a:gsLst>
                    <a:gs pos="1250">
                      <a:schemeClr val="tx1"/>
                    </a:gs>
                    <a:gs pos="100000">
                      <a:schemeClr val="tx1"/>
                    </a:gs>
                  </a:gsLst>
                  <a:lin ang="5400000" scaled="0"/>
                </a:gradFill>
                <a:latin typeface="+mj-lt"/>
              </a:rPr>
              <a:t> </a:t>
            </a:r>
            <a:r>
              <a:rPr lang="it-IT" sz="4705" spc="-100" dirty="0" err="1">
                <a:gradFill>
                  <a:gsLst>
                    <a:gs pos="1250">
                      <a:schemeClr val="tx1"/>
                    </a:gs>
                    <a:gs pos="100000">
                      <a:schemeClr val="tx1"/>
                    </a:gs>
                  </a:gsLst>
                  <a:lin ang="5400000" scaled="0"/>
                </a:gradFill>
                <a:latin typeface="+mj-lt"/>
              </a:rPr>
              <a:t>infrastructure</a:t>
            </a:r>
            <a:br>
              <a:rPr lang="it-IT" sz="4705" spc="-100" dirty="0">
                <a:gradFill>
                  <a:gsLst>
                    <a:gs pos="1250">
                      <a:schemeClr val="tx1"/>
                    </a:gs>
                    <a:gs pos="100000">
                      <a:schemeClr val="tx1"/>
                    </a:gs>
                  </a:gsLst>
                  <a:lin ang="5400000" scaled="0"/>
                </a:gradFill>
                <a:latin typeface="+mj-lt"/>
              </a:rPr>
            </a:br>
            <a:r>
              <a:rPr lang="en-US" sz="3137" dirty="0">
                <a:gradFill>
                  <a:gsLst>
                    <a:gs pos="1250">
                      <a:schemeClr val="tx2"/>
                    </a:gs>
                    <a:gs pos="99000">
                      <a:schemeClr val="tx2"/>
                    </a:gs>
                  </a:gsLst>
                  <a:lin ang="5400000" scaled="0"/>
                </a:gradFill>
              </a:rPr>
              <a:t>Terminology – RSA example</a:t>
            </a:r>
            <a:br>
              <a:rPr lang="en-US" sz="4705" dirty="0">
                <a:gradFill>
                  <a:gsLst>
                    <a:gs pos="1250">
                      <a:schemeClr val="tx2"/>
                    </a:gs>
                    <a:gs pos="99000">
                      <a:schemeClr val="tx2"/>
                    </a:gs>
                  </a:gsLst>
                  <a:lin ang="5400000" scaled="0"/>
                </a:gradFill>
              </a:rPr>
            </a:br>
            <a:endParaRPr lang="en-US" sz="4705" spc="-100" dirty="0">
              <a:gradFill>
                <a:gsLst>
                  <a:gs pos="1250">
                    <a:schemeClr val="tx1"/>
                  </a:gs>
                  <a:gs pos="100000">
                    <a:schemeClr val="tx1"/>
                  </a:gs>
                </a:gsLst>
                <a:lin ang="5400000" scaled="0"/>
              </a:gradFill>
              <a:latin typeface="+mj-lt"/>
            </a:endParaRPr>
          </a:p>
        </p:txBody>
      </p:sp>
      <p:pic>
        <p:nvPicPr>
          <p:cNvPr id="6" name="Picture 5">
            <a:extLst>
              <a:ext uri="{FF2B5EF4-FFF2-40B4-BE49-F238E27FC236}">
                <a16:creationId xmlns:a16="http://schemas.microsoft.com/office/drawing/2014/main" id="{6F074F30-4561-426F-855C-931D0C2B78D8}"/>
              </a:ext>
            </a:extLst>
          </p:cNvPr>
          <p:cNvPicPr>
            <a:picLocks noChangeAspect="1"/>
          </p:cNvPicPr>
          <p:nvPr/>
        </p:nvPicPr>
        <p:blipFill>
          <a:blip r:embed="rId4"/>
          <a:stretch>
            <a:fillRect/>
          </a:stretch>
        </p:blipFill>
        <p:spPr>
          <a:xfrm>
            <a:off x="1190214" y="1643238"/>
            <a:ext cx="9962149" cy="5006156"/>
          </a:xfrm>
          <a:prstGeom prst="rect">
            <a:avLst/>
          </a:prstGeom>
        </p:spPr>
      </p:pic>
      <p:sp>
        <p:nvSpPr>
          <p:cNvPr id="9" name="TextBox 8">
            <a:extLst>
              <a:ext uri="{FF2B5EF4-FFF2-40B4-BE49-F238E27FC236}">
                <a16:creationId xmlns:a16="http://schemas.microsoft.com/office/drawing/2014/main" id="{1E2D139F-0F6B-465E-B2E3-52488C3F800A}"/>
              </a:ext>
            </a:extLst>
          </p:cNvPr>
          <p:cNvSpPr txBox="1"/>
          <p:nvPr/>
        </p:nvSpPr>
        <p:spPr>
          <a:xfrm>
            <a:off x="1860373" y="5221850"/>
            <a:ext cx="3191958" cy="1267233"/>
          </a:xfrm>
          <a:prstGeom prst="rect">
            <a:avLst/>
          </a:prstGeom>
          <a:noFill/>
          <a:ln w="38100">
            <a:solidFill>
              <a:schemeClr val="bg1"/>
            </a:solidFill>
          </a:ln>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“Africa” is a geography with two regions</a:t>
            </a:r>
            <a:endParaRPr kumimoji="0" lang="it-IT" sz="2353"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 name="Oval 1">
            <a:extLst>
              <a:ext uri="{FF2B5EF4-FFF2-40B4-BE49-F238E27FC236}">
                <a16:creationId xmlns:a16="http://schemas.microsoft.com/office/drawing/2014/main" id="{60280089-F9D3-463C-92E3-A391461BFD01}"/>
              </a:ext>
            </a:extLst>
          </p:cNvPr>
          <p:cNvSpPr/>
          <p:nvPr/>
        </p:nvSpPr>
        <p:spPr bwMode="auto">
          <a:xfrm>
            <a:off x="5052331" y="3253563"/>
            <a:ext cx="1986422" cy="2741578"/>
          </a:xfrm>
          <a:prstGeom prst="ellipse">
            <a:avLst/>
          </a:prstGeom>
          <a:noFill/>
          <a:ln w="38100">
            <a:solidFill>
              <a:schemeClr val="bg1"/>
            </a:solidFill>
            <a:prstDash val="dash"/>
          </a:ln>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endParaRPr kumimoji="0" lang="it-IT" sz="2353"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0" name="Straight Arrow Connector 9">
            <a:extLst>
              <a:ext uri="{FF2B5EF4-FFF2-40B4-BE49-F238E27FC236}">
                <a16:creationId xmlns:a16="http://schemas.microsoft.com/office/drawing/2014/main" id="{5F658E20-5D21-4A5D-9D3E-24459852C18E}"/>
              </a:ext>
            </a:extLst>
          </p:cNvPr>
          <p:cNvCxnSpPr>
            <a:cxnSpLocks/>
            <a:stCxn id="9" idx="0"/>
            <a:endCxn id="2" idx="2"/>
          </p:cNvCxnSpPr>
          <p:nvPr/>
        </p:nvCxnSpPr>
        <p:spPr>
          <a:xfrm flipV="1">
            <a:off x="3456352" y="4624352"/>
            <a:ext cx="1595979" cy="597498"/>
          </a:xfrm>
          <a:prstGeom prst="straightConnector1">
            <a:avLst/>
          </a:prstGeom>
          <a:ln w="5715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790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43F162-58A0-49E0-A0D2-4667832DDD97}"/>
              </a:ext>
            </a:extLst>
          </p:cNvPr>
          <p:cNvSpPr>
            <a:spLocks noGrp="1"/>
          </p:cNvSpPr>
          <p:nvPr>
            <p:ph type="title"/>
          </p:nvPr>
        </p:nvSpPr>
        <p:spPr>
          <a:xfrm>
            <a:off x="269239" y="2084172"/>
            <a:ext cx="11653523" cy="3117200"/>
          </a:xfrm>
        </p:spPr>
        <p:txBody>
          <a:bodyPr/>
          <a:lstStyle/>
          <a:p>
            <a:r>
              <a:rPr lang="it-IT" dirty="0"/>
              <a:t>Azure networking fundamentals </a:t>
            </a:r>
            <a:br>
              <a:rPr lang="it-IT" dirty="0"/>
            </a:br>
            <a:endParaRPr lang="it-IT" dirty="0"/>
          </a:p>
        </p:txBody>
      </p:sp>
    </p:spTree>
    <p:extLst>
      <p:ext uri="{BB962C8B-B14F-4D97-AF65-F5344CB8AC3E}">
        <p14:creationId xmlns:p14="http://schemas.microsoft.com/office/powerpoint/2010/main" val="1066731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it-IT" dirty="0"/>
              <a:t>Microsoft global WAN</a:t>
            </a:r>
            <a:endParaRPr lang="en-US" dirty="0"/>
          </a:p>
        </p:txBody>
      </p:sp>
      <p:pic>
        <p:nvPicPr>
          <p:cNvPr id="1026" name="Picture 2" descr="https://azurecomcdn.azureedge.net/mediahandler/acomblog/media/Default/blog/b756de09-000f-4234-b4c2-beeb99588d1d.png">
            <a:extLst>
              <a:ext uri="{FF2B5EF4-FFF2-40B4-BE49-F238E27FC236}">
                <a16:creationId xmlns:a16="http://schemas.microsoft.com/office/drawing/2014/main" id="{2FA758BD-2C12-4C22-A72C-7123031F7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239" y="1189494"/>
            <a:ext cx="10983523" cy="5523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91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6" name="Straight Connector 85">
            <a:extLst>
              <a:ext uri="{FF2B5EF4-FFF2-40B4-BE49-F238E27FC236}">
                <a16:creationId xmlns:a16="http://schemas.microsoft.com/office/drawing/2014/main" id="{C53AEF8A-4722-4DB7-B134-8628D9A9E9B7}"/>
              </a:ext>
            </a:extLst>
          </p:cNvPr>
          <p:cNvCxnSpPr>
            <a:cxnSpLocks/>
            <a:stCxn id="84" idx="0"/>
          </p:cNvCxnSpPr>
          <p:nvPr/>
        </p:nvCxnSpPr>
        <p:spPr>
          <a:xfrm flipV="1">
            <a:off x="1651743" y="5442581"/>
            <a:ext cx="706142" cy="715369"/>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8BFE4E4-A9E5-4115-A8A7-441FA59372E7}"/>
              </a:ext>
            </a:extLst>
          </p:cNvPr>
          <p:cNvCxnSpPr>
            <a:cxnSpLocks/>
            <a:stCxn id="85" idx="0"/>
          </p:cNvCxnSpPr>
          <p:nvPr/>
        </p:nvCxnSpPr>
        <p:spPr>
          <a:xfrm flipV="1">
            <a:off x="4050745" y="5752732"/>
            <a:ext cx="0" cy="37483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2FC26D8-428E-4431-A4F8-9839274777A9}"/>
              </a:ext>
            </a:extLst>
          </p:cNvPr>
          <p:cNvCxnSpPr>
            <a:cxnSpLocks/>
            <a:endCxn id="83" idx="0"/>
          </p:cNvCxnSpPr>
          <p:nvPr/>
        </p:nvCxnSpPr>
        <p:spPr>
          <a:xfrm>
            <a:off x="5613400" y="5517904"/>
            <a:ext cx="773011" cy="67210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p:txBody>
          <a:bodyPr/>
          <a:lstStyle/>
          <a:p>
            <a:r>
              <a:rPr lang="en-US" dirty="0"/>
              <a:t>Azure high-level network architecture</a:t>
            </a:r>
          </a:p>
        </p:txBody>
      </p:sp>
      <p:sp>
        <p:nvSpPr>
          <p:cNvPr id="2" name="Right Brace 1"/>
          <p:cNvSpPr/>
          <p:nvPr/>
        </p:nvSpPr>
        <p:spPr>
          <a:xfrm>
            <a:off x="8529259" y="1432649"/>
            <a:ext cx="336901" cy="1691552"/>
          </a:xfrm>
          <a:prstGeom prst="rightBrace">
            <a:avLst>
              <a:gd name="adj1" fmla="val 8333"/>
              <a:gd name="adj2" fmla="val 49519"/>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6" name="TextBox 105"/>
          <p:cNvSpPr txBox="1"/>
          <p:nvPr/>
        </p:nvSpPr>
        <p:spPr>
          <a:xfrm>
            <a:off x="8697709" y="1911997"/>
            <a:ext cx="3231668" cy="7328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All regions are connected to Microsoft’s global backbone</a:t>
            </a:r>
          </a:p>
        </p:txBody>
      </p:sp>
      <p:grpSp>
        <p:nvGrpSpPr>
          <p:cNvPr id="16" name="Group 15">
            <a:extLst>
              <a:ext uri="{FF2B5EF4-FFF2-40B4-BE49-F238E27FC236}">
                <a16:creationId xmlns:a16="http://schemas.microsoft.com/office/drawing/2014/main" id="{41B0D8B4-D3BD-4B0D-9FD1-C6AC00A62D2B}"/>
              </a:ext>
            </a:extLst>
          </p:cNvPr>
          <p:cNvGrpSpPr/>
          <p:nvPr/>
        </p:nvGrpSpPr>
        <p:grpSpPr>
          <a:xfrm>
            <a:off x="168038" y="1415419"/>
            <a:ext cx="8080612" cy="4464681"/>
            <a:chOff x="326912" y="1269369"/>
            <a:chExt cx="11496731" cy="4510423"/>
          </a:xfrm>
        </p:grpSpPr>
        <p:cxnSp>
          <p:nvCxnSpPr>
            <p:cNvPr id="120" name="Straight Connector 119"/>
            <p:cNvCxnSpPr>
              <a:cxnSpLocks/>
              <a:stCxn id="117" idx="2"/>
            </p:cNvCxnSpPr>
            <p:nvPr/>
          </p:nvCxnSpPr>
          <p:spPr>
            <a:xfrm>
              <a:off x="1550931" y="2699302"/>
              <a:ext cx="1080827" cy="1078946"/>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6" name="Group 115"/>
            <p:cNvGrpSpPr/>
            <p:nvPr/>
          </p:nvGrpSpPr>
          <p:grpSpPr>
            <a:xfrm>
              <a:off x="326912" y="1269369"/>
              <a:ext cx="2448038" cy="1429933"/>
              <a:chOff x="865588" y="1015189"/>
              <a:chExt cx="7105249" cy="5754864"/>
            </a:xfrm>
          </p:grpSpPr>
          <p:sp>
            <p:nvSpPr>
              <p:cNvPr id="117" name="Rectangle 116"/>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DC facilities in a metro area</a:t>
                </a:r>
              </a:p>
            </p:txBody>
          </p:sp>
          <p:sp>
            <p:nvSpPr>
              <p:cNvPr id="118" name="Rectangle: Rounded Corners 117"/>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050" b="0" i="0" u="none" strike="noStrike" kern="1200" cap="none" spc="0" normalizeH="0" baseline="0" noProof="0" dirty="0">
                    <a:ln>
                      <a:noFill/>
                    </a:ln>
                    <a:solidFill>
                      <a:srgbClr val="505050"/>
                    </a:solidFill>
                    <a:effectLst/>
                    <a:uLnTx/>
                    <a:uFillTx/>
                    <a:latin typeface="Segoe UI"/>
                    <a:ea typeface="+mn-ea"/>
                    <a:cs typeface="+mn-cs"/>
                  </a:rPr>
                  <a:t>Azure region</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0" name="Straight Connector 59"/>
            <p:cNvCxnSpPr>
              <a:cxnSpLocks/>
              <a:stCxn id="66" idx="2"/>
            </p:cNvCxnSpPr>
            <p:nvPr/>
          </p:nvCxnSpPr>
          <p:spPr>
            <a:xfrm>
              <a:off x="4464785" y="2699302"/>
              <a:ext cx="215443" cy="1167848"/>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cxnSpLocks/>
              <a:stCxn id="69" idx="2"/>
            </p:cNvCxnSpPr>
            <p:nvPr/>
          </p:nvCxnSpPr>
          <p:spPr>
            <a:xfrm flipH="1">
              <a:off x="9375605" y="2805872"/>
              <a:ext cx="1224019" cy="917003"/>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Cloud 64"/>
            <p:cNvSpPr/>
            <p:nvPr/>
          </p:nvSpPr>
          <p:spPr bwMode="auto">
            <a:xfrm>
              <a:off x="1308715" y="3118640"/>
              <a:ext cx="10084780" cy="1241262"/>
            </a:xfrm>
            <a:prstGeom prst="cloud">
              <a:avLst/>
            </a:prstGeom>
            <a:solidFill>
              <a:schemeClr val="tx2"/>
            </a:solidFill>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a:ea typeface="+mn-ea"/>
                  <a:cs typeface="+mn-cs"/>
                </a:rPr>
                <a:t>Azure WAN (global MS </a:t>
              </a:r>
              <a:r>
                <a:rPr kumimoji="0" lang="it-IT" sz="1400" b="0" i="0" u="none" strike="noStrike" kern="1200" cap="none" spc="0" normalizeH="0" baseline="0" noProof="0" err="1">
                  <a:ln>
                    <a:noFill/>
                  </a:ln>
                  <a:solidFill>
                    <a:srgbClr val="FFFFFF"/>
                  </a:solidFill>
                  <a:effectLst/>
                  <a:uLnTx/>
                  <a:uFillTx/>
                  <a:latin typeface="Segoe UI"/>
                  <a:ea typeface="+mn-ea"/>
                  <a:cs typeface="+mn-cs"/>
                </a:rPr>
                <a:t>backbone</a:t>
              </a:r>
              <a:r>
                <a:rPr kumimoji="0" lang="it-IT" sz="1400" b="0" i="0" u="none" strike="noStrike" kern="1200" cap="none" spc="0" normalizeH="0" baseline="0" noProof="0">
                  <a:ln>
                    <a:noFill/>
                  </a:ln>
                  <a:solidFill>
                    <a:srgbClr val="FFFFFF"/>
                  </a:solidFill>
                  <a:effectLst/>
                  <a:uLnTx/>
                  <a:uFillTx/>
                  <a:latin typeface="Segoe UI"/>
                  <a:ea typeface="+mn-ea"/>
                  <a:cs typeface="+mn-cs"/>
                </a:rPr>
                <a: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Cloud 36"/>
            <p:cNvSpPr/>
            <p:nvPr/>
          </p:nvSpPr>
          <p:spPr bwMode="auto">
            <a:xfrm>
              <a:off x="1159313" y="4733963"/>
              <a:ext cx="9971545" cy="1045829"/>
            </a:xfrm>
            <a:prstGeom prst="cloud">
              <a:avLst/>
            </a:prstGeom>
            <a:solidFill>
              <a:schemeClr val="accent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400" b="0" i="0" u="none" strike="noStrike" kern="1200" cap="none" spc="0" normalizeH="0" baseline="0" noProof="0">
                  <a:ln>
                    <a:noFill/>
                  </a:ln>
                  <a:solidFill>
                    <a:srgbClr val="FFFFFF"/>
                  </a:solidFill>
                  <a:effectLst/>
                  <a:uLnTx/>
                  <a:uFillTx/>
                  <a:latin typeface="Segoe UI"/>
                  <a:ea typeface="+mn-ea"/>
                  <a:cs typeface="+mn-cs"/>
                </a:rPr>
                <a:t>Internet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 name="Group 10"/>
            <p:cNvGrpSpPr/>
            <p:nvPr/>
          </p:nvGrpSpPr>
          <p:grpSpPr>
            <a:xfrm>
              <a:off x="3101567" y="4180757"/>
              <a:ext cx="1226941" cy="776760"/>
              <a:chOff x="2985493" y="4380047"/>
              <a:chExt cx="1711706" cy="1403215"/>
            </a:xfrm>
          </p:grpSpPr>
          <p:pic>
            <p:nvPicPr>
              <p:cNvPr id="43" name="Picture 42" descr="&lt;strong&gt;Router&lt;/strong&gt; by juanjo"/>
              <p:cNvPicPr>
                <a:picLocks noChangeAspect="1"/>
              </p:cNvPicPr>
              <p:nvPr/>
            </p:nvPicPr>
            <p:blipFill>
              <a:blip r:embed="rId3"/>
              <a:stretch>
                <a:fillRect/>
              </a:stretch>
            </p:blipFill>
            <p:spPr>
              <a:xfrm>
                <a:off x="2985493" y="4380047"/>
                <a:ext cx="1450762" cy="838200"/>
              </a:xfrm>
              <a:prstGeom prst="rect">
                <a:avLst/>
              </a:prstGeom>
            </p:spPr>
          </p:pic>
          <p:pic>
            <p:nvPicPr>
              <p:cNvPr id="44" name="Picture 43" descr="&lt;strong&gt;Router&lt;/strong&gt; by juanjo"/>
              <p:cNvPicPr>
                <a:picLocks noChangeAspect="1"/>
              </p:cNvPicPr>
              <p:nvPr/>
            </p:nvPicPr>
            <p:blipFill>
              <a:blip r:embed="rId3"/>
              <a:stretch>
                <a:fillRect/>
              </a:stretch>
            </p:blipFill>
            <p:spPr>
              <a:xfrm>
                <a:off x="3246437" y="4945062"/>
                <a:ext cx="1450762" cy="838200"/>
              </a:xfrm>
              <a:prstGeom prst="rect">
                <a:avLst/>
              </a:prstGeom>
            </p:spPr>
          </p:pic>
        </p:grpSp>
        <p:grpSp>
          <p:nvGrpSpPr>
            <p:cNvPr id="46" name="Group 45"/>
            <p:cNvGrpSpPr/>
            <p:nvPr/>
          </p:nvGrpSpPr>
          <p:grpSpPr>
            <a:xfrm>
              <a:off x="5531614" y="4180757"/>
              <a:ext cx="1226941" cy="776760"/>
              <a:chOff x="2985493" y="4380047"/>
              <a:chExt cx="1711706" cy="1403215"/>
            </a:xfrm>
          </p:grpSpPr>
          <p:pic>
            <p:nvPicPr>
              <p:cNvPr id="47" name="Picture 46" descr="&lt;strong&gt;Router&lt;/strong&gt; by juanjo"/>
              <p:cNvPicPr>
                <a:picLocks noChangeAspect="1"/>
              </p:cNvPicPr>
              <p:nvPr/>
            </p:nvPicPr>
            <p:blipFill>
              <a:blip r:embed="rId3"/>
              <a:stretch>
                <a:fillRect/>
              </a:stretch>
            </p:blipFill>
            <p:spPr>
              <a:xfrm>
                <a:off x="2985493" y="4380047"/>
                <a:ext cx="1450762" cy="838200"/>
              </a:xfrm>
              <a:prstGeom prst="rect">
                <a:avLst/>
              </a:prstGeom>
            </p:spPr>
          </p:pic>
          <p:pic>
            <p:nvPicPr>
              <p:cNvPr id="48" name="Picture 47" descr="&lt;strong&gt;Router&lt;/strong&gt; by juanjo"/>
              <p:cNvPicPr>
                <a:picLocks noChangeAspect="1"/>
              </p:cNvPicPr>
              <p:nvPr/>
            </p:nvPicPr>
            <p:blipFill>
              <a:blip r:embed="rId3"/>
              <a:stretch>
                <a:fillRect/>
              </a:stretch>
            </p:blipFill>
            <p:spPr>
              <a:xfrm>
                <a:off x="3246437" y="4945062"/>
                <a:ext cx="1450762" cy="838200"/>
              </a:xfrm>
              <a:prstGeom prst="rect">
                <a:avLst/>
              </a:prstGeom>
            </p:spPr>
          </p:pic>
        </p:grpSp>
        <p:grpSp>
          <p:nvGrpSpPr>
            <p:cNvPr id="49" name="Group 48"/>
            <p:cNvGrpSpPr/>
            <p:nvPr/>
          </p:nvGrpSpPr>
          <p:grpSpPr>
            <a:xfrm>
              <a:off x="8290493" y="4083208"/>
              <a:ext cx="1226941" cy="776760"/>
              <a:chOff x="2985493" y="4380047"/>
              <a:chExt cx="1711706" cy="1403215"/>
            </a:xfrm>
          </p:grpSpPr>
          <p:pic>
            <p:nvPicPr>
              <p:cNvPr id="50" name="Picture 49" descr="&lt;strong&gt;Router&lt;/strong&gt; by juanjo"/>
              <p:cNvPicPr>
                <a:picLocks noChangeAspect="1"/>
              </p:cNvPicPr>
              <p:nvPr/>
            </p:nvPicPr>
            <p:blipFill>
              <a:blip r:embed="rId3"/>
              <a:stretch>
                <a:fillRect/>
              </a:stretch>
            </p:blipFill>
            <p:spPr>
              <a:xfrm>
                <a:off x="2985493" y="4380047"/>
                <a:ext cx="1450762" cy="838200"/>
              </a:xfrm>
              <a:prstGeom prst="rect">
                <a:avLst/>
              </a:prstGeom>
            </p:spPr>
          </p:pic>
          <p:pic>
            <p:nvPicPr>
              <p:cNvPr id="51" name="Picture 50" descr="&lt;strong&gt;Router&lt;/strong&gt; by juanjo"/>
              <p:cNvPicPr>
                <a:picLocks noChangeAspect="1"/>
              </p:cNvPicPr>
              <p:nvPr/>
            </p:nvPicPr>
            <p:blipFill>
              <a:blip r:embed="rId3"/>
              <a:stretch>
                <a:fillRect/>
              </a:stretch>
            </p:blipFill>
            <p:spPr>
              <a:xfrm>
                <a:off x="3246437" y="4945062"/>
                <a:ext cx="1450762" cy="838200"/>
              </a:xfrm>
              <a:prstGeom prst="rect">
                <a:avLst/>
              </a:prstGeom>
            </p:spPr>
          </p:pic>
        </p:grpSp>
        <p:grpSp>
          <p:nvGrpSpPr>
            <p:cNvPr id="64" name="Group 63">
              <a:extLst>
                <a:ext uri="{FF2B5EF4-FFF2-40B4-BE49-F238E27FC236}">
                  <a16:creationId xmlns:a16="http://schemas.microsoft.com/office/drawing/2014/main" id="{31B1751A-3FE1-4019-A90A-F8CB8552AD9B}"/>
                </a:ext>
              </a:extLst>
            </p:cNvPr>
            <p:cNvGrpSpPr/>
            <p:nvPr/>
          </p:nvGrpSpPr>
          <p:grpSpPr>
            <a:xfrm>
              <a:off x="3240766" y="1269369"/>
              <a:ext cx="2448038" cy="1429933"/>
              <a:chOff x="865588" y="1015189"/>
              <a:chExt cx="7105249" cy="5754864"/>
            </a:xfrm>
          </p:grpSpPr>
          <p:sp>
            <p:nvSpPr>
              <p:cNvPr id="66" name="Rectangle 65">
                <a:extLst>
                  <a:ext uri="{FF2B5EF4-FFF2-40B4-BE49-F238E27FC236}">
                    <a16:creationId xmlns:a16="http://schemas.microsoft.com/office/drawing/2014/main" id="{C19593EF-908D-4349-BA8F-385AF8ACAEFE}"/>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DC facilities in a metro area</a:t>
                </a:r>
              </a:p>
            </p:txBody>
          </p:sp>
          <p:sp>
            <p:nvSpPr>
              <p:cNvPr id="67" name="Rectangle: Rounded Corners 66">
                <a:extLst>
                  <a:ext uri="{FF2B5EF4-FFF2-40B4-BE49-F238E27FC236}">
                    <a16:creationId xmlns:a16="http://schemas.microsoft.com/office/drawing/2014/main" id="{5B73201B-712F-4F9C-AF10-6A65AB7CD5B9}"/>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050" b="0" i="0" u="none" strike="noStrike" kern="1200" cap="none" spc="0" normalizeH="0" baseline="0" noProof="0" dirty="0">
                    <a:ln>
                      <a:noFill/>
                    </a:ln>
                    <a:solidFill>
                      <a:srgbClr val="505050"/>
                    </a:solidFill>
                    <a:effectLst/>
                    <a:uLnTx/>
                    <a:uFillTx/>
                    <a:latin typeface="Segoe UI"/>
                    <a:ea typeface="+mn-ea"/>
                    <a:cs typeface="+mn-cs"/>
                  </a:rPr>
                  <a:t>Azure region</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C579DE6C-3CD8-4518-90B9-7F52F34F6134}"/>
                </a:ext>
              </a:extLst>
            </p:cNvPr>
            <p:cNvGrpSpPr/>
            <p:nvPr/>
          </p:nvGrpSpPr>
          <p:grpSpPr>
            <a:xfrm>
              <a:off x="9375605" y="1375939"/>
              <a:ext cx="2448038" cy="1429933"/>
              <a:chOff x="865588" y="1015189"/>
              <a:chExt cx="7105249" cy="5754864"/>
            </a:xfrm>
          </p:grpSpPr>
          <p:sp>
            <p:nvSpPr>
              <p:cNvPr id="69" name="Rectangle 68">
                <a:extLst>
                  <a:ext uri="{FF2B5EF4-FFF2-40B4-BE49-F238E27FC236}">
                    <a16:creationId xmlns:a16="http://schemas.microsoft.com/office/drawing/2014/main" id="{32461DFB-E484-4733-A0E7-D9E624ABF35A}"/>
                  </a:ext>
                </a:extLst>
              </p:cNvPr>
              <p:cNvSpPr/>
              <p:nvPr/>
            </p:nvSpPr>
            <p:spPr bwMode="auto">
              <a:xfrm>
                <a:off x="865588" y="1668462"/>
                <a:ext cx="7105249" cy="5101591"/>
              </a:xfrm>
              <a:prstGeom prst="rect">
                <a:avLst/>
              </a:prstGeom>
              <a:no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DC facilities in a metro area</a:t>
                </a:r>
              </a:p>
            </p:txBody>
          </p:sp>
          <p:sp>
            <p:nvSpPr>
              <p:cNvPr id="70" name="Rectangle: Rounded Corners 69">
                <a:extLst>
                  <a:ext uri="{FF2B5EF4-FFF2-40B4-BE49-F238E27FC236}">
                    <a16:creationId xmlns:a16="http://schemas.microsoft.com/office/drawing/2014/main" id="{F2846A79-9812-4837-AD6A-6AA3B2F21FAD}"/>
                  </a:ext>
                </a:extLst>
              </p:cNvPr>
              <p:cNvSpPr/>
              <p:nvPr/>
            </p:nvSpPr>
            <p:spPr bwMode="auto">
              <a:xfrm>
                <a:off x="3703635" y="1015189"/>
                <a:ext cx="3979129" cy="1120849"/>
              </a:xfrm>
              <a:prstGeom prst="roundRect">
                <a:avLst/>
              </a:prstGeom>
              <a:solidFill>
                <a:srgbClr val="F8F8F8"/>
              </a:solidFill>
              <a:ln w="3492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it-IT" sz="1050" b="0" i="0" u="none" strike="noStrike" kern="1200" cap="none" spc="0" normalizeH="0" baseline="0" noProof="0" dirty="0">
                    <a:ln>
                      <a:noFill/>
                    </a:ln>
                    <a:solidFill>
                      <a:srgbClr val="505050"/>
                    </a:solidFill>
                    <a:effectLst/>
                    <a:uLnTx/>
                    <a:uFillTx/>
                    <a:latin typeface="Segoe UI"/>
                    <a:ea typeface="+mn-ea"/>
                    <a:cs typeface="+mn-cs"/>
                  </a:rPr>
                  <a:t>Azure region</a:t>
                </a:r>
                <a:endParaRPr kumimoji="0" lang="en-US" sz="105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2" name="TextBox 11">
              <a:extLst>
                <a:ext uri="{FF2B5EF4-FFF2-40B4-BE49-F238E27FC236}">
                  <a16:creationId xmlns:a16="http://schemas.microsoft.com/office/drawing/2014/main" id="{A4F14427-A478-4C2A-AAEE-18D8736A01E5}"/>
                </a:ext>
              </a:extLst>
            </p:cNvPr>
            <p:cNvSpPr txBox="1"/>
            <p:nvPr/>
          </p:nvSpPr>
          <p:spPr>
            <a:xfrm>
              <a:off x="5688804" y="1803946"/>
              <a:ext cx="3686800" cy="58660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endParaRPr kumimoji="0" lang="it-IT" sz="16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endParaRPr>
            </a:p>
          </p:txBody>
        </p:sp>
      </p:grpSp>
      <p:pic>
        <p:nvPicPr>
          <p:cNvPr id="83" name="Picture 82">
            <a:extLst>
              <a:ext uri="{FF2B5EF4-FFF2-40B4-BE49-F238E27FC236}">
                <a16:creationId xmlns:a16="http://schemas.microsoft.com/office/drawing/2014/main" id="{851AA5FA-FB4C-4944-8E29-41F42CA384E0}"/>
              </a:ext>
            </a:extLst>
          </p:cNvPr>
          <p:cNvPicPr>
            <a:picLocks noChangeAspect="1"/>
          </p:cNvPicPr>
          <p:nvPr/>
        </p:nvPicPr>
        <p:blipFill>
          <a:blip r:embed="rId4"/>
          <a:stretch>
            <a:fillRect/>
          </a:stretch>
        </p:blipFill>
        <p:spPr>
          <a:xfrm>
            <a:off x="5487769" y="6190010"/>
            <a:ext cx="1797284" cy="597251"/>
          </a:xfrm>
          <a:prstGeom prst="rect">
            <a:avLst/>
          </a:prstGeom>
        </p:spPr>
      </p:pic>
      <p:pic>
        <p:nvPicPr>
          <p:cNvPr id="84" name="Picture 83">
            <a:extLst>
              <a:ext uri="{FF2B5EF4-FFF2-40B4-BE49-F238E27FC236}">
                <a16:creationId xmlns:a16="http://schemas.microsoft.com/office/drawing/2014/main" id="{921ED616-036C-438A-B869-BF624C87BFB5}"/>
              </a:ext>
            </a:extLst>
          </p:cNvPr>
          <p:cNvPicPr>
            <a:picLocks noChangeAspect="1"/>
          </p:cNvPicPr>
          <p:nvPr/>
        </p:nvPicPr>
        <p:blipFill>
          <a:blip r:embed="rId4"/>
          <a:stretch>
            <a:fillRect/>
          </a:stretch>
        </p:blipFill>
        <p:spPr>
          <a:xfrm>
            <a:off x="753101" y="6157950"/>
            <a:ext cx="1797284" cy="597251"/>
          </a:xfrm>
          <a:prstGeom prst="rect">
            <a:avLst/>
          </a:prstGeom>
        </p:spPr>
      </p:pic>
      <p:pic>
        <p:nvPicPr>
          <p:cNvPr id="85" name="Picture 84">
            <a:extLst>
              <a:ext uri="{FF2B5EF4-FFF2-40B4-BE49-F238E27FC236}">
                <a16:creationId xmlns:a16="http://schemas.microsoft.com/office/drawing/2014/main" id="{AD3616A0-8D5F-4C3B-9360-B048CF6722E0}"/>
              </a:ext>
            </a:extLst>
          </p:cNvPr>
          <p:cNvPicPr>
            <a:picLocks noChangeAspect="1"/>
          </p:cNvPicPr>
          <p:nvPr/>
        </p:nvPicPr>
        <p:blipFill>
          <a:blip r:embed="rId4"/>
          <a:stretch>
            <a:fillRect/>
          </a:stretch>
        </p:blipFill>
        <p:spPr>
          <a:xfrm>
            <a:off x="3152103" y="6127568"/>
            <a:ext cx="1797284" cy="597251"/>
          </a:xfrm>
          <a:prstGeom prst="rect">
            <a:avLst/>
          </a:prstGeom>
        </p:spPr>
      </p:pic>
    </p:spTree>
    <p:extLst>
      <p:ext uri="{BB962C8B-B14F-4D97-AF65-F5344CB8AC3E}">
        <p14:creationId xmlns:p14="http://schemas.microsoft.com/office/powerpoint/2010/main" val="11933597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3.xml><?xml version="1.0" encoding="utf-8"?>
<a:theme xmlns:a="http://schemas.openxmlformats.org/drawingml/2006/main" name="VLAB Template">
  <a:themeElements>
    <a:clrScheme name="Volume Licensing Customer Advisory Board">
      <a:dk1>
        <a:srgbClr val="2F2F2F"/>
      </a:dk1>
      <a:lt1>
        <a:srgbClr val="FFFFFF"/>
      </a:lt1>
      <a:dk2>
        <a:srgbClr val="2F2F2F"/>
      </a:dk2>
      <a:lt2>
        <a:srgbClr val="FFFFFF"/>
      </a:lt2>
      <a:accent1>
        <a:srgbClr val="0078D7"/>
      </a:accent1>
      <a:accent2>
        <a:srgbClr val="00BCF2"/>
      </a:accent2>
      <a:accent3>
        <a:srgbClr val="002050"/>
      </a:accent3>
      <a:accent4>
        <a:srgbClr val="008272"/>
      </a:accent4>
      <a:accent5>
        <a:srgbClr val="00B294"/>
      </a:accent5>
      <a:accent6>
        <a:srgbClr val="5C2D91"/>
      </a:accent6>
      <a:hlink>
        <a:srgbClr val="0078D7"/>
      </a:hlink>
      <a:folHlink>
        <a:srgbClr val="0078D7"/>
      </a:folHlink>
    </a:clrScheme>
    <a:fontScheme name="Segoe">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4.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833</TotalTime>
  <Words>2750</Words>
  <Application>Microsoft Office PowerPoint</Application>
  <PresentationFormat>Widescreen</PresentationFormat>
  <Paragraphs>604</Paragraphs>
  <Slides>40</Slides>
  <Notes>36</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40</vt:i4>
      </vt:variant>
    </vt:vector>
  </HeadingPairs>
  <TitlesOfParts>
    <vt:vector size="53" baseType="lpstr">
      <vt:lpstr>Arial</vt:lpstr>
      <vt:lpstr>Calibri</vt:lpstr>
      <vt:lpstr>Calibri Light</vt:lpstr>
      <vt:lpstr>Consolas</vt:lpstr>
      <vt:lpstr>Segoe UI</vt:lpstr>
      <vt:lpstr>Segoe UI Light</vt:lpstr>
      <vt:lpstr>Segoe UI Semibold</vt:lpstr>
      <vt:lpstr>Segoe UI Semilight</vt:lpstr>
      <vt:lpstr>Wingdings</vt:lpstr>
      <vt:lpstr>Office Theme</vt:lpstr>
      <vt:lpstr>1_5-50033_TR23_BO_CT_Template</vt:lpstr>
      <vt:lpstr>VLAB Template</vt:lpstr>
      <vt:lpstr>5-50002_Ignite_Breakout_Template</vt:lpstr>
      <vt:lpstr>Azure Networking</vt:lpstr>
      <vt:lpstr>Microsoft Global Network</vt:lpstr>
      <vt:lpstr>Robust networking infrastructure services </vt:lpstr>
      <vt:lpstr>Hyperscale datacentre infrastructure Terminology </vt:lpstr>
      <vt:lpstr>Hyperscale datacentre infrastructure Terminology – RSA example </vt:lpstr>
      <vt:lpstr>Hyperscale datacentre infrastructure Terminology – RSA example </vt:lpstr>
      <vt:lpstr>Azure networking fundamentals  </vt:lpstr>
      <vt:lpstr>Microsoft global WAN</vt:lpstr>
      <vt:lpstr>Azure high-level network architecture</vt:lpstr>
      <vt:lpstr>Azure high-level network architecture</vt:lpstr>
      <vt:lpstr>Azure high-level network architecture</vt:lpstr>
      <vt:lpstr>Network connectivity for Azure services Public vs. private services</vt:lpstr>
      <vt:lpstr>Network connectivity for Azure services Public vs. private services</vt:lpstr>
      <vt:lpstr>Network connectivity for Azure services Public vs. private services</vt:lpstr>
      <vt:lpstr>Network connectivity for Azure services Internet access for Virtual Networks</vt:lpstr>
      <vt:lpstr>Network connectivity for Azure services VPN access for Virtual Networks</vt:lpstr>
      <vt:lpstr>Azure high-level network architecture The big picture</vt:lpstr>
      <vt:lpstr>Azure high-level network architecture In review</vt:lpstr>
      <vt:lpstr>Logical layered isolation</vt:lpstr>
      <vt:lpstr>Protecting your application</vt:lpstr>
      <vt:lpstr>Protecting your application</vt:lpstr>
      <vt:lpstr>Protecting your application</vt:lpstr>
      <vt:lpstr>Protecting your application</vt:lpstr>
      <vt:lpstr>Expressroute fundamentals</vt:lpstr>
      <vt:lpstr>Why Expressroute? The need for enterprise-grade connectivity</vt:lpstr>
      <vt:lpstr>Why Expressroute? The need for enterprise-grade connectivity</vt:lpstr>
      <vt:lpstr>What is Expressroute? Private connections to the Microsoft backbone</vt:lpstr>
      <vt:lpstr>What is Expressroute? Private connections to the Microsoft backbone</vt:lpstr>
      <vt:lpstr>What is Expressroute? Private connections to the Microsoft backbone</vt:lpstr>
      <vt:lpstr>What is Expressroute? Private connections to the Microsoft backbone</vt:lpstr>
      <vt:lpstr>What is Expressroute? Private connections to the Microsoft backbone</vt:lpstr>
      <vt:lpstr>What is Expressroute? Private connections to the Microsoft backbone</vt:lpstr>
      <vt:lpstr>Why Expressroute? Value proposition &amp; key benefits</vt:lpstr>
      <vt:lpstr>Expressroute key facts #1: Peering locations are NOT Azure datacenters</vt:lpstr>
      <vt:lpstr>Expressroute key facts #2: An ER circuit is a connection the Microsoft network, not to a specific Azure region</vt:lpstr>
      <vt:lpstr>Expressroute key facts #3: A single ER circuit provides access to resources in multiple Azure regions </vt:lpstr>
      <vt:lpstr>Expressroute in South Africa Regions and peering locations</vt:lpstr>
      <vt:lpstr>Expressroute in South Africa Typical disaster-resilient implementation (two ER circuits) </vt:lpstr>
      <vt:lpstr>Expressroute in South Africa Typical disaster-resilient implementation (two ER circuits)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Nicolas Blank</dc:creator>
  <cp:lastModifiedBy>Matthew Levy</cp:lastModifiedBy>
  <cp:revision>2</cp:revision>
  <dcterms:created xsi:type="dcterms:W3CDTF">2019-09-11T12:53:56Z</dcterms:created>
  <dcterms:modified xsi:type="dcterms:W3CDTF">2019-10-10T23:21:24Z</dcterms:modified>
</cp:coreProperties>
</file>